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diagrams/colors1.xml" ContentType="application/vnd.openxmlformats-officedocument.drawingml.diagramColors+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Default Extension="xlsx" ContentType="application/vnd.openxmlformats-officedocument.spreadsheetml.sheet"/>
  <Override PartName="/ppt/charts/chart3.xml" ContentType="application/vnd.openxmlformats-officedocument.drawingml.chart+xml"/>
  <Override PartName="/ppt/diagrams/layout1.xml" ContentType="application/vnd.openxmlformats-officedocument.drawingml.diagramLayout+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charts/chart1.xml" ContentType="application/vnd.openxmlformats-officedocument.drawingml.chart+xml"/>
  <Override PartName="/customXml/itemProps2.xml" ContentType="application/vnd.openxmlformats-officedocument.customXml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theme/theme4.xml" ContentType="application/vnd.openxmlformats-officedocument.theme+xml"/>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Override PartName="/ppt/diagrams/quickStyle1.xml" ContentType="application/vnd.openxmlformats-officedocument.drawingml.diagramStyle+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charts/chart4.xml" ContentType="application/vnd.openxmlformats-officedocument.drawingml.chart+xml"/>
  <Override PartName="/ppt/slides/slide8.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ppt/charts/chart2.xml" ContentType="application/vnd.openxmlformats-officedocument.drawingml.chart+xml"/>
  <Override PartName="/ppt/diagrams/data1.xml" ContentType="application/vnd.openxmlformats-officedocument.drawingml.diagramData+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3" r:id="rId4"/>
    <p:sldMasterId id="2147483718" r:id="rId5"/>
  </p:sldMasterIdLst>
  <p:notesMasterIdLst>
    <p:notesMasterId r:id="rId36"/>
  </p:notesMasterIdLst>
  <p:handoutMasterIdLst>
    <p:handoutMasterId r:id="rId37"/>
  </p:handoutMasterIdLst>
  <p:sldIdLst>
    <p:sldId id="256" r:id="rId6"/>
    <p:sldId id="296" r:id="rId7"/>
    <p:sldId id="297" r:id="rId8"/>
    <p:sldId id="298" r:id="rId9"/>
    <p:sldId id="295" r:id="rId10"/>
    <p:sldId id="257" r:id="rId11"/>
    <p:sldId id="258" r:id="rId12"/>
    <p:sldId id="282" r:id="rId13"/>
    <p:sldId id="260" r:id="rId14"/>
    <p:sldId id="291" r:id="rId15"/>
    <p:sldId id="292" r:id="rId16"/>
    <p:sldId id="293" r:id="rId17"/>
    <p:sldId id="294" r:id="rId18"/>
    <p:sldId id="299" r:id="rId19"/>
    <p:sldId id="287" r:id="rId20"/>
    <p:sldId id="266" r:id="rId21"/>
    <p:sldId id="267" r:id="rId22"/>
    <p:sldId id="268" r:id="rId23"/>
    <p:sldId id="269" r:id="rId24"/>
    <p:sldId id="270" r:id="rId25"/>
    <p:sldId id="271" r:id="rId26"/>
    <p:sldId id="259" r:id="rId27"/>
    <p:sldId id="300" r:id="rId28"/>
    <p:sldId id="301" r:id="rId29"/>
    <p:sldId id="302" r:id="rId30"/>
    <p:sldId id="303" r:id="rId31"/>
    <p:sldId id="304" r:id="rId32"/>
    <p:sldId id="305" r:id="rId33"/>
    <p:sldId id="306" r:id="rId34"/>
    <p:sldId id="307" r:id="rId35"/>
  </p:sldIdLst>
  <p:sldSz cx="9144000" cy="6858000" type="screen4x3"/>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C0C0C0"/>
    <a:srgbClr val="0099FF"/>
    <a:srgbClr val="FF3300"/>
    <a:srgbClr val="9F9F9F"/>
    <a:srgbClr val="F6AE1E"/>
    <a:srgbClr val="FF0066"/>
    <a:srgbClr val="000000"/>
    <a:srgbClr val="F3AF35"/>
    <a:srgbClr val="9C42E6"/>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2485" autoAdjust="0"/>
    <p:restoredTop sz="96105" autoAdjust="0"/>
  </p:normalViewPr>
  <p:slideViewPr>
    <p:cSldViewPr>
      <p:cViewPr varScale="1">
        <p:scale>
          <a:sx n="112" d="100"/>
          <a:sy n="112" d="100"/>
        </p:scale>
        <p:origin x="-1104" y="12"/>
      </p:cViewPr>
      <p:guideLst>
        <p:guide orient="horz" pos="144"/>
        <p:guide orient="horz" pos="912"/>
        <p:guide orient="horz" pos="1484"/>
        <p:guide orient="horz" pos="1200"/>
        <p:guide orient="horz" pos="2736"/>
        <p:guide orient="horz" pos="4319"/>
        <p:guide pos="2880"/>
        <p:guide pos="240"/>
        <p:guide pos="460"/>
        <p:guide pos="5520"/>
        <p:guide pos="863"/>
        <p:guide pos="5299"/>
      </p:guideLst>
    </p:cSldViewPr>
  </p:slideViewPr>
  <p:notesTextViewPr>
    <p:cViewPr>
      <p:scale>
        <a:sx n="100" d="100"/>
        <a:sy n="100" d="100"/>
      </p:scale>
      <p:origin x="0" y="0"/>
    </p:cViewPr>
  </p:notesTextViewPr>
  <p:sorterViewPr>
    <p:cViewPr>
      <p:scale>
        <a:sx n="100" d="100"/>
        <a:sy n="100" d="100"/>
      </p:scale>
      <p:origin x="0" y="660"/>
    </p:cViewPr>
  </p:sorterViewPr>
  <p:notesViewPr>
    <p:cSldViewPr showGuides="1">
      <p:cViewPr varScale="1">
        <p:scale>
          <a:sx n="85" d="100"/>
          <a:sy n="85" d="100"/>
        </p:scale>
        <p:origin x="-3244" y="-103"/>
      </p:cViewPr>
      <p:guideLst>
        <p:guide orient="horz" pos="2880"/>
        <p:guide pos="2160"/>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Office_Excel_Work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Office_Excel_Worksheet2.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Office_Excel_Worksheet3.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Office_Excel_Worksheet4.xlsx"/></Relationships>
</file>

<file path=ppt/charts/chart1.xml><?xml version="1.0" encoding="utf-8"?>
<c:chartSpace xmlns:c="http://schemas.openxmlformats.org/drawingml/2006/chart" xmlns:a="http://schemas.openxmlformats.org/drawingml/2006/main" xmlns:r="http://schemas.openxmlformats.org/officeDocument/2006/relationships">
  <c:date1904 val="1"/>
  <c:lang val="ko-KR"/>
  <c:style val="18"/>
  <c:chart>
    <c:view3D>
      <c:rAngAx val="1"/>
    </c:view3D>
    <c:floor>
      <c:spPr>
        <a:solidFill>
          <a:srgbClr val="000000">
            <a:alpha val="70000"/>
          </a:srgbClr>
        </a:solidFill>
        <a:ln>
          <a:solidFill>
            <a:srgbClr val="000000"/>
          </a:solidFill>
        </a:ln>
      </c:spPr>
    </c:floor>
    <c:sideWall>
      <c:spPr>
        <a:gradFill>
          <a:gsLst>
            <a:gs pos="0">
              <a:srgbClr val="000000">
                <a:alpha val="0"/>
              </a:srgbClr>
            </a:gs>
            <a:gs pos="50000">
              <a:srgbClr val="000000">
                <a:alpha val="9000"/>
              </a:srgbClr>
            </a:gs>
            <a:gs pos="100000">
              <a:srgbClr val="000000">
                <a:alpha val="40000"/>
              </a:srgbClr>
            </a:gs>
          </a:gsLst>
          <a:lin ang="5400000" scaled="0"/>
        </a:gradFill>
      </c:spPr>
    </c:sideWall>
    <c:backWall>
      <c:spPr>
        <a:gradFill>
          <a:gsLst>
            <a:gs pos="0">
              <a:srgbClr val="000000">
                <a:alpha val="0"/>
              </a:srgbClr>
            </a:gs>
            <a:gs pos="50000">
              <a:srgbClr val="000000">
                <a:alpha val="9000"/>
              </a:srgbClr>
            </a:gs>
            <a:gs pos="100000">
              <a:srgbClr val="000000">
                <a:alpha val="70000"/>
              </a:srgbClr>
            </a:gs>
          </a:gsLst>
          <a:lin ang="5400000" scaled="0"/>
        </a:gradFill>
      </c:spPr>
    </c:backWall>
    <c:plotArea>
      <c:layout/>
      <c:bar3DChart>
        <c:barDir val="col"/>
        <c:grouping val="clustered"/>
        <c:ser>
          <c:idx val="0"/>
          <c:order val="0"/>
          <c:tx>
            <c:strRef>
              <c:f>Sheet1!$B$1</c:f>
              <c:strCache>
                <c:ptCount val="1"/>
                <c:pt idx="0">
                  <c:v>Series 1</c:v>
                </c:pt>
              </c:strCache>
            </c:strRef>
          </c:tx>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Series 3</c:v>
                </c:pt>
              </c:strCache>
            </c:strRef>
          </c:tx>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er>
        <c:shape val="cylinder"/>
        <c:axId val="121713024"/>
        <c:axId val="121714560"/>
        <c:axId val="0"/>
      </c:bar3DChart>
      <c:catAx>
        <c:axId val="121713024"/>
        <c:scaling>
          <c:orientation val="minMax"/>
        </c:scaling>
        <c:axPos val="b"/>
        <c:tickLblPos val="nextTo"/>
        <c:spPr>
          <a:ln>
            <a:solidFill>
              <a:schemeClr val="bg2"/>
            </a:solidFill>
          </a:ln>
        </c:spPr>
        <c:txPr>
          <a:bodyPr/>
          <a:lstStyle/>
          <a:p>
            <a:pPr>
              <a:defRPr lang="en-US" sz="2000">
                <a:effectLst>
                  <a:outerShdw blurRad="38100" dist="38100" dir="2700000" algn="tl">
                    <a:srgbClr val="000000">
                      <a:alpha val="43137"/>
                    </a:srgbClr>
                  </a:outerShdw>
                </a:effectLst>
              </a:defRPr>
            </a:pPr>
            <a:endParaRPr lang="ko-KR"/>
          </a:p>
        </c:txPr>
        <c:crossAx val="121714560"/>
        <c:crosses val="autoZero"/>
        <c:auto val="1"/>
        <c:lblAlgn val="ctr"/>
        <c:lblOffset val="100"/>
      </c:catAx>
      <c:valAx>
        <c:axId val="121714560"/>
        <c:scaling>
          <c:orientation val="minMax"/>
        </c:scaling>
        <c:axPos val="l"/>
        <c:majorGridlines>
          <c:spPr>
            <a:ln>
              <a:solidFill>
                <a:schemeClr val="bg2"/>
              </a:solidFill>
            </a:ln>
          </c:spPr>
        </c:majorGridlines>
        <c:numFmt formatCode="General" sourceLinked="1"/>
        <c:tickLblPos val="nextTo"/>
        <c:spPr>
          <a:ln>
            <a:solidFill>
              <a:schemeClr val="bg2"/>
            </a:solidFill>
          </a:ln>
        </c:spPr>
        <c:txPr>
          <a:bodyPr/>
          <a:lstStyle/>
          <a:p>
            <a:pPr>
              <a:defRPr lang="en-US" sz="3200">
                <a:effectLst>
                  <a:outerShdw blurRad="38100" dist="38100" dir="2700000" algn="tl">
                    <a:srgbClr val="000000">
                      <a:alpha val="43137"/>
                    </a:srgbClr>
                  </a:outerShdw>
                </a:effectLst>
              </a:defRPr>
            </a:pPr>
            <a:endParaRPr lang="ko-KR"/>
          </a:p>
        </c:txPr>
        <c:crossAx val="121713024"/>
        <c:crosses val="autoZero"/>
        <c:crossBetween val="between"/>
        <c:majorUnit val="1"/>
      </c:valAx>
    </c:plotArea>
    <c:legend>
      <c:legendPos val="r"/>
      <c:layout/>
      <c:txPr>
        <a:bodyPr/>
        <a:lstStyle/>
        <a:p>
          <a:pPr>
            <a:defRPr lang="en-US" sz="2800">
              <a:effectLst>
                <a:outerShdw blurRad="38100" dist="38100" dir="2700000" algn="tl">
                  <a:srgbClr val="000000">
                    <a:alpha val="43137"/>
                  </a:srgbClr>
                </a:outerShdw>
              </a:effectLst>
            </a:defRPr>
          </a:pPr>
          <a:endParaRPr lang="ko-KR"/>
        </a:p>
      </c:txPr>
    </c:legend>
    <c:plotVisOnly val="1"/>
  </c:chart>
  <c:txPr>
    <a:bodyPr/>
    <a:lstStyle/>
    <a:p>
      <a:pPr>
        <a:defRPr sz="1800"/>
      </a:pPr>
      <a:endParaRPr lang="ko-KR"/>
    </a:p>
  </c:txPr>
  <c:externalData r:id="rId1"/>
</c:chartSpace>
</file>

<file path=ppt/charts/chart2.xml><?xml version="1.0" encoding="utf-8"?>
<c:chartSpace xmlns:c="http://schemas.openxmlformats.org/drawingml/2006/chart" xmlns:a="http://schemas.openxmlformats.org/drawingml/2006/main" xmlns:r="http://schemas.openxmlformats.org/officeDocument/2006/relationships">
  <c:date1904 val="1"/>
  <c:lang val="ko-KR"/>
  <c:style val="26"/>
  <c:chart>
    <c:title>
      <c:layout/>
      <c:txPr>
        <a:bodyPr/>
        <a:lstStyle/>
        <a:p>
          <a:pPr>
            <a:defRPr lang="en-US" sz="4400" b="0"/>
          </a:pPr>
          <a:endParaRPr lang="ko-KR"/>
        </a:p>
      </c:txPr>
    </c:title>
    <c:view3D>
      <c:rotX val="30"/>
      <c:hPercent val="50"/>
      <c:depthPercent val="100"/>
      <c:perspective val="30"/>
    </c:view3D>
    <c:plotArea>
      <c:layout>
        <c:manualLayout>
          <c:layoutTarget val="inner"/>
          <c:xMode val="edge"/>
          <c:yMode val="edge"/>
          <c:x val="1.1711726218271842E-3"/>
          <c:y val="0.16578725939722269"/>
          <c:w val="0.71714774916939061"/>
          <c:h val="0.82881511893089443"/>
        </c:manualLayout>
      </c:layout>
      <c:pie3DChart>
        <c:varyColors val="1"/>
        <c:ser>
          <c:idx val="0"/>
          <c:order val="0"/>
          <c:tx>
            <c:strRef>
              <c:f>Sheet1!$B$1</c:f>
              <c:strCache>
                <c:ptCount val="1"/>
                <c:pt idx="0">
                  <c:v>Chart Title</c:v>
                </c:pt>
              </c:strCache>
            </c:strRef>
          </c:tx>
          <c:dLbls>
            <c:numFmt formatCode="General" sourceLinked="0"/>
            <c:txPr>
              <a:bodyPr/>
              <a:lstStyle/>
              <a:p>
                <a:pPr>
                  <a:defRPr lang="en-US" sz="2800">
                    <a:effectLst>
                      <a:outerShdw blurRad="38100" dist="38100" dir="2700000" algn="tl">
                        <a:srgbClr val="000000">
                          <a:alpha val="43137"/>
                        </a:srgbClr>
                      </a:outerShdw>
                    </a:effectLst>
                  </a:defRPr>
                </a:pPr>
                <a:endParaRPr lang="ko-KR"/>
              </a:p>
            </c:txPr>
            <c:showPercent val="1"/>
            <c:showLeaderLines val="1"/>
          </c:dLbls>
          <c:cat>
            <c:strRef>
              <c:f>Sheet1!$A$2:$A$5</c:f>
              <c:strCache>
                <c:ptCount val="4"/>
                <c:pt idx="0">
                  <c:v>1st Qtr</c:v>
                </c:pt>
                <c:pt idx="1">
                  <c:v>2nd Qtr</c:v>
                </c:pt>
                <c:pt idx="2">
                  <c:v>3rd Qtr</c:v>
                </c:pt>
                <c:pt idx="3">
                  <c:v>4th Qtr</c:v>
                </c:pt>
              </c:strCache>
            </c:strRef>
          </c:cat>
          <c:val>
            <c:numRef>
              <c:f>Sheet1!$B$2:$B$5</c:f>
              <c:numCache>
                <c:formatCode>General</c:formatCode>
                <c:ptCount val="4"/>
                <c:pt idx="0">
                  <c:v>8.2000000000000011</c:v>
                </c:pt>
                <c:pt idx="1">
                  <c:v>3.2</c:v>
                </c:pt>
                <c:pt idx="2">
                  <c:v>1.4</c:v>
                </c:pt>
                <c:pt idx="3">
                  <c:v>1.2</c:v>
                </c:pt>
              </c:numCache>
            </c:numRef>
          </c:val>
        </c:ser>
      </c:pie3DChart>
    </c:plotArea>
    <c:legend>
      <c:legendPos val="r"/>
      <c:layout>
        <c:manualLayout>
          <c:xMode val="edge"/>
          <c:yMode val="edge"/>
          <c:x val="0.71349145773956313"/>
          <c:y val="0.33069235618712822"/>
          <c:w val="0.27832858316023529"/>
          <c:h val="0.42146170730847005"/>
        </c:manualLayout>
      </c:layout>
      <c:txPr>
        <a:bodyPr/>
        <a:lstStyle/>
        <a:p>
          <a:pPr>
            <a:defRPr lang="en-US" sz="3200">
              <a:effectLst>
                <a:outerShdw blurRad="38100" dist="38100" dir="2700000" algn="tl">
                  <a:srgbClr val="000000">
                    <a:alpha val="43137"/>
                  </a:srgbClr>
                </a:outerShdw>
              </a:effectLst>
            </a:defRPr>
          </a:pPr>
          <a:endParaRPr lang="ko-KR"/>
        </a:p>
      </c:txPr>
    </c:legend>
    <c:plotVisOnly val="1"/>
  </c:chart>
  <c:txPr>
    <a:bodyPr/>
    <a:lstStyle/>
    <a:p>
      <a:pPr>
        <a:defRPr sz="1800"/>
      </a:pPr>
      <a:endParaRPr lang="ko-KR"/>
    </a:p>
  </c:txPr>
  <c:externalData r:id="rId1"/>
</c:chartSpace>
</file>

<file path=ppt/charts/chart3.xml><?xml version="1.0" encoding="utf-8"?>
<c:chartSpace xmlns:c="http://schemas.openxmlformats.org/drawingml/2006/chart" xmlns:a="http://schemas.openxmlformats.org/drawingml/2006/main" xmlns:r="http://schemas.openxmlformats.org/officeDocument/2006/relationships">
  <c:date1904 val="1"/>
  <c:lang val="ko-KR"/>
  <c:chart>
    <c:plotArea>
      <c:layout/>
      <c:lineChart>
        <c:grouping val="standard"/>
        <c:ser>
          <c:idx val="0"/>
          <c:order val="0"/>
          <c:tx>
            <c:strRef>
              <c:f>Sheet1!$B$1</c:f>
              <c:strCache>
                <c:ptCount val="1"/>
                <c:pt idx="0">
                  <c:v>Series 1</c:v>
                </c:pt>
              </c:strCache>
            </c:strRef>
          </c:tx>
          <c:spPr>
            <a:ln w="127000"/>
            <a:effectLst>
              <a:outerShdw blurRad="50800" dist="76200" dir="5400000" algn="ctr" rotWithShape="0">
                <a:srgbClr val="000000">
                  <a:alpha val="40000"/>
                </a:srgbClr>
              </a:outerShdw>
            </a:effectLst>
          </c:spPr>
          <c:marker>
            <c:symbol val="circle"/>
            <c:size val="12"/>
            <c:spPr>
              <a:effectLst>
                <a:outerShdw blurRad="50800" dist="76200" dir="5400000" algn="ctr" rotWithShape="0">
                  <a:srgbClr val="000000">
                    <a:alpha val="40000"/>
                  </a:srgbClr>
                </a:outerShdw>
              </a:effectLst>
              <a:scene3d>
                <a:camera prst="orthographicFront"/>
                <a:lightRig rig="threePt" dir="t"/>
              </a:scene3d>
              <a:sp3d>
                <a:bevelT prst="relaxedInset"/>
              </a:sp3d>
            </c:spPr>
          </c:marker>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spPr>
            <a:ln w="127000"/>
            <a:effectLst>
              <a:outerShdw blurRad="50800" dist="76200" dir="5400000" algn="ctr" rotWithShape="0">
                <a:srgbClr val="000000">
                  <a:alpha val="40000"/>
                </a:srgbClr>
              </a:outerShdw>
            </a:effectLst>
          </c:spPr>
          <c:marker>
            <c:symbol val="circle"/>
            <c:size val="12"/>
            <c:spPr>
              <a:effectLst>
                <a:outerShdw blurRad="50800" dist="76200" dir="5400000" algn="ctr" rotWithShape="0">
                  <a:srgbClr val="000000">
                    <a:alpha val="40000"/>
                  </a:srgbClr>
                </a:outerShdw>
              </a:effectLst>
              <a:scene3d>
                <a:camera prst="orthographicFront"/>
                <a:lightRig rig="threePt" dir="t"/>
              </a:scene3d>
              <a:sp3d>
                <a:bevelT prst="relaxedInset"/>
              </a:sp3d>
            </c:spPr>
          </c:marker>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Series 3</c:v>
                </c:pt>
              </c:strCache>
            </c:strRef>
          </c:tx>
          <c:spPr>
            <a:ln w="127000"/>
            <a:effectLst>
              <a:outerShdw blurRad="50800" dist="76200" dir="5400000" algn="ctr" rotWithShape="0">
                <a:srgbClr val="000000">
                  <a:alpha val="40000"/>
                </a:srgbClr>
              </a:outerShdw>
            </a:effectLst>
          </c:spPr>
          <c:marker>
            <c:symbol val="circle"/>
            <c:size val="12"/>
            <c:spPr>
              <a:effectLst>
                <a:outerShdw blurRad="50800" dist="76200" dir="5400000" algn="ctr" rotWithShape="0">
                  <a:srgbClr val="000000">
                    <a:alpha val="40000"/>
                  </a:srgbClr>
                </a:outerShdw>
              </a:effectLst>
              <a:scene3d>
                <a:camera prst="orthographicFront"/>
                <a:lightRig rig="threePt" dir="t"/>
              </a:scene3d>
              <a:sp3d>
                <a:bevelT prst="relaxedInset"/>
              </a:sp3d>
            </c:spPr>
          </c:marker>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er>
        <c:ser>
          <c:idx val="3"/>
          <c:order val="3"/>
          <c:tx>
            <c:strRef>
              <c:f>Sheet1!$E$1</c:f>
              <c:strCache>
                <c:ptCount val="1"/>
                <c:pt idx="0">
                  <c:v>Series 4</c:v>
                </c:pt>
              </c:strCache>
            </c:strRef>
          </c:tx>
          <c:spPr>
            <a:ln w="127000"/>
            <a:effectLst>
              <a:outerShdw blurRad="50800" dist="76200" dir="5400000" algn="ctr" rotWithShape="0">
                <a:srgbClr val="000000">
                  <a:alpha val="40000"/>
                </a:srgbClr>
              </a:outerShdw>
            </a:effectLst>
          </c:spPr>
          <c:marker>
            <c:symbol val="circle"/>
            <c:size val="12"/>
            <c:spPr>
              <a:effectLst>
                <a:outerShdw blurRad="50800" dist="76200" dir="5400000" algn="ctr" rotWithShape="0">
                  <a:srgbClr val="000000">
                    <a:alpha val="40000"/>
                  </a:srgbClr>
                </a:outerShdw>
              </a:effectLst>
              <a:scene3d>
                <a:camera prst="orthographicFront"/>
                <a:lightRig rig="threePt" dir="t"/>
              </a:scene3d>
              <a:sp3d>
                <a:bevelT prst="relaxedInset"/>
              </a:sp3d>
            </c:spPr>
          </c:marker>
          <c:cat>
            <c:strRef>
              <c:f>Sheet1!$A$2:$A$5</c:f>
              <c:strCache>
                <c:ptCount val="4"/>
                <c:pt idx="0">
                  <c:v>Category 1</c:v>
                </c:pt>
                <c:pt idx="1">
                  <c:v>Category 2</c:v>
                </c:pt>
                <c:pt idx="2">
                  <c:v>Category 3</c:v>
                </c:pt>
                <c:pt idx="3">
                  <c:v>Category 4</c:v>
                </c:pt>
              </c:strCache>
            </c:strRef>
          </c:cat>
          <c:val>
            <c:numRef>
              <c:f>Sheet1!$E$2:$E$5</c:f>
              <c:numCache>
                <c:formatCode>General</c:formatCode>
                <c:ptCount val="4"/>
                <c:pt idx="0">
                  <c:v>1</c:v>
                </c:pt>
                <c:pt idx="1">
                  <c:v>3</c:v>
                </c:pt>
                <c:pt idx="2">
                  <c:v>5</c:v>
                </c:pt>
                <c:pt idx="3">
                  <c:v>5.5</c:v>
                </c:pt>
              </c:numCache>
            </c:numRef>
          </c:val>
        </c:ser>
        <c:marker val="1"/>
        <c:axId val="123250944"/>
        <c:axId val="123253120"/>
      </c:lineChart>
      <c:catAx>
        <c:axId val="123250944"/>
        <c:scaling>
          <c:orientation val="minMax"/>
        </c:scaling>
        <c:axPos val="b"/>
        <c:tickLblPos val="nextTo"/>
        <c:spPr>
          <a:ln>
            <a:solidFill>
              <a:schemeClr val="bg2"/>
            </a:solidFill>
          </a:ln>
        </c:spPr>
        <c:txPr>
          <a:bodyPr/>
          <a:lstStyle/>
          <a:p>
            <a:pPr>
              <a:defRPr lang="en-US" sz="2400">
                <a:effectLst>
                  <a:outerShdw blurRad="38100" dist="38100" dir="2700000" algn="tl">
                    <a:srgbClr val="000000">
                      <a:alpha val="43137"/>
                    </a:srgbClr>
                  </a:outerShdw>
                </a:effectLst>
              </a:defRPr>
            </a:pPr>
            <a:endParaRPr lang="ko-KR"/>
          </a:p>
        </c:txPr>
        <c:crossAx val="123253120"/>
        <c:crosses val="autoZero"/>
        <c:auto val="1"/>
        <c:lblAlgn val="ctr"/>
        <c:lblOffset val="100"/>
      </c:catAx>
      <c:valAx>
        <c:axId val="123253120"/>
        <c:scaling>
          <c:orientation val="minMax"/>
        </c:scaling>
        <c:axPos val="l"/>
        <c:majorGridlines>
          <c:spPr>
            <a:ln>
              <a:solidFill>
                <a:schemeClr val="bg2"/>
              </a:solidFill>
            </a:ln>
          </c:spPr>
        </c:majorGridlines>
        <c:numFmt formatCode="General" sourceLinked="1"/>
        <c:tickLblPos val="nextTo"/>
        <c:spPr>
          <a:ln>
            <a:solidFill>
              <a:schemeClr val="bg2"/>
            </a:solidFill>
          </a:ln>
        </c:spPr>
        <c:txPr>
          <a:bodyPr/>
          <a:lstStyle/>
          <a:p>
            <a:pPr>
              <a:defRPr lang="en-US" sz="2800">
                <a:effectLst>
                  <a:outerShdw blurRad="38100" dist="38100" dir="2700000" algn="tl">
                    <a:srgbClr val="000000">
                      <a:alpha val="43137"/>
                    </a:srgbClr>
                  </a:outerShdw>
                </a:effectLst>
              </a:defRPr>
            </a:pPr>
            <a:endParaRPr lang="ko-KR"/>
          </a:p>
        </c:txPr>
        <c:crossAx val="123250944"/>
        <c:crosses val="autoZero"/>
        <c:crossBetween val="between"/>
      </c:valAx>
      <c:spPr>
        <a:gradFill>
          <a:gsLst>
            <a:gs pos="0">
              <a:srgbClr val="000000">
                <a:alpha val="0"/>
              </a:srgbClr>
            </a:gs>
            <a:gs pos="50000">
              <a:srgbClr val="000000">
                <a:alpha val="9000"/>
              </a:srgbClr>
            </a:gs>
            <a:gs pos="100000">
              <a:srgbClr val="000000">
                <a:alpha val="85000"/>
              </a:srgbClr>
            </a:gs>
          </a:gsLst>
          <a:lin ang="5400000" scaled="0"/>
        </a:gradFill>
        <a:ln>
          <a:solidFill>
            <a:schemeClr val="bg2"/>
          </a:solidFill>
        </a:ln>
      </c:spPr>
    </c:plotArea>
    <c:legend>
      <c:legendPos val="r"/>
      <c:layout/>
      <c:txPr>
        <a:bodyPr/>
        <a:lstStyle/>
        <a:p>
          <a:pPr>
            <a:defRPr lang="en-US" sz="2800">
              <a:effectLst>
                <a:outerShdw blurRad="38100" dist="38100" dir="2700000" algn="tl">
                  <a:srgbClr val="000000">
                    <a:alpha val="43137"/>
                  </a:srgbClr>
                </a:outerShdw>
              </a:effectLst>
            </a:defRPr>
          </a:pPr>
          <a:endParaRPr lang="ko-KR"/>
        </a:p>
      </c:txPr>
    </c:legend>
    <c:plotVisOnly val="1"/>
  </c:chart>
  <c:txPr>
    <a:bodyPr/>
    <a:lstStyle/>
    <a:p>
      <a:pPr>
        <a:defRPr sz="1800"/>
      </a:pPr>
      <a:endParaRPr lang="ko-KR"/>
    </a:p>
  </c:txPr>
  <c:externalData r:id="rId1"/>
</c:chartSpace>
</file>

<file path=ppt/charts/chart4.xml><?xml version="1.0" encoding="utf-8"?>
<c:chartSpace xmlns:c="http://schemas.openxmlformats.org/drawingml/2006/chart" xmlns:a="http://schemas.openxmlformats.org/drawingml/2006/main" xmlns:r="http://schemas.openxmlformats.org/officeDocument/2006/relationships">
  <c:date1904 val="1"/>
  <c:lang val="ko-KR"/>
  <c:style val="26"/>
  <c:chart>
    <c:plotArea>
      <c:layout/>
      <c:areaChart>
        <c:grouping val="stacked"/>
        <c:ser>
          <c:idx val="0"/>
          <c:order val="0"/>
          <c:tx>
            <c:strRef>
              <c:f>Sheet1!$B$1</c:f>
              <c:strCache>
                <c:ptCount val="1"/>
                <c:pt idx="0">
                  <c:v>Series 1</c:v>
                </c:pt>
              </c:strCache>
            </c:strRef>
          </c:tx>
          <c:spPr>
            <a:scene3d>
              <a:camera prst="orthographicFront"/>
              <a:lightRig rig="glow" dir="t">
                <a:rot lat="0" lon="0" rev="5400000"/>
              </a:lightRig>
            </a:scene3d>
            <a:sp3d prstMaterial="flat">
              <a:bevelT/>
              <a:contourClr>
                <a:srgbClr val="000000"/>
              </a:contourClr>
            </a:sp3d>
          </c:spPr>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spPr>
            <a:scene3d>
              <a:camera prst="orthographicFront"/>
              <a:lightRig rig="glow" dir="t">
                <a:rot lat="0" lon="0" rev="5400000"/>
              </a:lightRig>
            </a:scene3d>
            <a:sp3d prstMaterial="flat">
              <a:bevelT/>
              <a:contourClr>
                <a:srgbClr val="000000"/>
              </a:contourClr>
            </a:sp3d>
          </c:spPr>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Series 3</c:v>
                </c:pt>
              </c:strCache>
            </c:strRef>
          </c:tx>
          <c:spPr>
            <a:scene3d>
              <a:camera prst="orthographicFront"/>
              <a:lightRig rig="glow" dir="t">
                <a:rot lat="0" lon="0" rev="5400000"/>
              </a:lightRig>
            </a:scene3d>
            <a:sp3d prstMaterial="flat">
              <a:bevelT/>
              <a:contourClr>
                <a:srgbClr val="000000"/>
              </a:contourClr>
            </a:sp3d>
          </c:spPr>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er>
        <c:ser>
          <c:idx val="3"/>
          <c:order val="3"/>
          <c:tx>
            <c:strRef>
              <c:f>Sheet1!$E$1</c:f>
              <c:strCache>
                <c:ptCount val="1"/>
                <c:pt idx="0">
                  <c:v>Series 4</c:v>
                </c:pt>
              </c:strCache>
            </c:strRef>
          </c:tx>
          <c:spPr>
            <a:ln w="25400">
              <a:noFill/>
            </a:ln>
          </c:spPr>
          <c:cat>
            <c:strRef>
              <c:f>Sheet1!$A$2:$A$5</c:f>
              <c:strCache>
                <c:ptCount val="4"/>
                <c:pt idx="0">
                  <c:v>Category 1</c:v>
                </c:pt>
                <c:pt idx="1">
                  <c:v>Category 2</c:v>
                </c:pt>
                <c:pt idx="2">
                  <c:v>Category 3</c:v>
                </c:pt>
                <c:pt idx="3">
                  <c:v>Category 4</c:v>
                </c:pt>
              </c:strCache>
            </c:strRef>
          </c:cat>
          <c:val>
            <c:numRef>
              <c:f>Sheet1!$E$2:$E$5</c:f>
              <c:numCache>
                <c:formatCode>General</c:formatCode>
                <c:ptCount val="4"/>
                <c:pt idx="0">
                  <c:v>2</c:v>
                </c:pt>
                <c:pt idx="1">
                  <c:v>2</c:v>
                </c:pt>
                <c:pt idx="2">
                  <c:v>2</c:v>
                </c:pt>
                <c:pt idx="3">
                  <c:v>2</c:v>
                </c:pt>
              </c:numCache>
            </c:numRef>
          </c:val>
        </c:ser>
        <c:axId val="128583936"/>
        <c:axId val="128643072"/>
      </c:areaChart>
      <c:catAx>
        <c:axId val="128583936"/>
        <c:scaling>
          <c:orientation val="minMax"/>
        </c:scaling>
        <c:axPos val="b"/>
        <c:tickLblPos val="nextTo"/>
        <c:spPr>
          <a:ln>
            <a:solidFill>
              <a:schemeClr val="bg2"/>
            </a:solidFill>
          </a:ln>
        </c:spPr>
        <c:txPr>
          <a:bodyPr/>
          <a:lstStyle/>
          <a:p>
            <a:pPr>
              <a:defRPr lang="en-US" sz="2400">
                <a:effectLst>
                  <a:outerShdw blurRad="38100" dist="38100" dir="2700000" algn="tl">
                    <a:srgbClr val="000000">
                      <a:alpha val="43137"/>
                    </a:srgbClr>
                  </a:outerShdw>
                </a:effectLst>
              </a:defRPr>
            </a:pPr>
            <a:endParaRPr lang="ko-KR"/>
          </a:p>
        </c:txPr>
        <c:crossAx val="128643072"/>
        <c:crosses val="autoZero"/>
        <c:auto val="1"/>
        <c:lblAlgn val="ctr"/>
        <c:lblOffset val="100"/>
      </c:catAx>
      <c:valAx>
        <c:axId val="128643072"/>
        <c:scaling>
          <c:orientation val="minMax"/>
        </c:scaling>
        <c:axPos val="l"/>
        <c:majorGridlines>
          <c:spPr>
            <a:ln>
              <a:solidFill>
                <a:schemeClr val="bg2"/>
              </a:solidFill>
            </a:ln>
          </c:spPr>
        </c:majorGridlines>
        <c:numFmt formatCode="General" sourceLinked="1"/>
        <c:tickLblPos val="nextTo"/>
        <c:spPr>
          <a:ln>
            <a:solidFill>
              <a:schemeClr val="bg2"/>
            </a:solidFill>
          </a:ln>
        </c:spPr>
        <c:txPr>
          <a:bodyPr/>
          <a:lstStyle/>
          <a:p>
            <a:pPr>
              <a:defRPr lang="en-US" sz="2400">
                <a:effectLst>
                  <a:outerShdw blurRad="38100" dist="38100" dir="2700000" algn="tl">
                    <a:srgbClr val="000000">
                      <a:alpha val="43137"/>
                    </a:srgbClr>
                  </a:outerShdw>
                </a:effectLst>
              </a:defRPr>
            </a:pPr>
            <a:endParaRPr lang="ko-KR"/>
          </a:p>
        </c:txPr>
        <c:crossAx val="128583936"/>
        <c:crosses val="autoZero"/>
        <c:crossBetween val="midCat"/>
      </c:valAx>
      <c:spPr>
        <a:gradFill>
          <a:gsLst>
            <a:gs pos="0">
              <a:srgbClr val="000000">
                <a:alpha val="81000"/>
              </a:srgbClr>
            </a:gs>
            <a:gs pos="51000">
              <a:srgbClr val="000000">
                <a:alpha val="33000"/>
              </a:srgbClr>
            </a:gs>
            <a:gs pos="100000">
              <a:srgbClr val="000000">
                <a:alpha val="0"/>
              </a:srgbClr>
            </a:gs>
          </a:gsLst>
          <a:lin ang="16200000" scaled="0"/>
        </a:gradFill>
      </c:spPr>
    </c:plotArea>
    <c:legend>
      <c:legendPos val="r"/>
      <c:layout>
        <c:manualLayout>
          <c:xMode val="edge"/>
          <c:yMode val="edge"/>
          <c:x val="0.7467072421548413"/>
          <c:y val="0.33972823971405147"/>
          <c:w val="0.21572081583108399"/>
          <c:h val="0.41217400875861931"/>
        </c:manualLayout>
      </c:layout>
      <c:txPr>
        <a:bodyPr/>
        <a:lstStyle/>
        <a:p>
          <a:pPr>
            <a:defRPr lang="en-US" sz="2800">
              <a:effectLst>
                <a:outerShdw blurRad="38100" dist="38100" dir="2700000" algn="tl">
                  <a:srgbClr val="000000">
                    <a:alpha val="43137"/>
                  </a:srgbClr>
                </a:outerShdw>
              </a:effectLst>
            </a:defRPr>
          </a:pPr>
          <a:endParaRPr lang="ko-KR"/>
        </a:p>
      </c:txPr>
    </c:legend>
    <c:plotVisOnly val="1"/>
  </c:chart>
  <c:txPr>
    <a:bodyPr/>
    <a:lstStyle/>
    <a:p>
      <a:pPr>
        <a:defRPr sz="1800"/>
      </a:pPr>
      <a:endParaRPr lang="ko-KR"/>
    </a:p>
  </c:txPr>
  <c:externalData r:id="rId1"/>
</c:chartSpace>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79C8C51-A51B-4CFF-AC88-F96DCD6F52CF}" type="doc">
      <dgm:prSet loTypeId="urn:microsoft.com/office/officeart/2005/8/layout/hProcess9" loCatId="process" qsTypeId="urn:microsoft.com/office/officeart/2005/8/quickstyle/simple4" qsCatId="simple" csTypeId="urn:microsoft.com/office/officeart/2005/8/colors/accent1_5" csCatId="accent1" phldr="1"/>
      <dgm:spPr/>
    </dgm:pt>
    <dgm:pt modelId="{CC36E06B-B72C-4461-A006-E5E5CA9FA330}">
      <dgm:prSet phldrT="[Text]"/>
      <dgm:spPr/>
      <dgm:t>
        <a:bodyPr/>
        <a:lstStyle/>
        <a:p>
          <a:r>
            <a:rPr lang="en-US" dirty="0" smtClean="0"/>
            <a:t>{Text}</a:t>
          </a:r>
          <a:endParaRPr lang="en-US" dirty="0"/>
        </a:p>
      </dgm:t>
    </dgm:pt>
    <dgm:pt modelId="{EB9710E1-B046-441F-9EFA-93DB85262E6B}" type="parTrans" cxnId="{E7514712-0FDA-46EB-86CA-CCABA51901FF}">
      <dgm:prSet/>
      <dgm:spPr/>
      <dgm:t>
        <a:bodyPr/>
        <a:lstStyle/>
        <a:p>
          <a:endParaRPr lang="en-US"/>
        </a:p>
      </dgm:t>
    </dgm:pt>
    <dgm:pt modelId="{9EA05E97-BD9A-4760-9AD0-FB694D74D931}" type="sibTrans" cxnId="{E7514712-0FDA-46EB-86CA-CCABA51901FF}">
      <dgm:prSet/>
      <dgm:spPr/>
      <dgm:t>
        <a:bodyPr/>
        <a:lstStyle/>
        <a:p>
          <a:endParaRPr lang="en-US"/>
        </a:p>
      </dgm:t>
    </dgm:pt>
    <dgm:pt modelId="{124771D0-3315-43C1-BFC8-F6C2021EE20E}">
      <dgm:prSet phldrT="[Text]"/>
      <dgm:spPr/>
      <dgm:t>
        <a:bodyPr/>
        <a:lstStyle/>
        <a:p>
          <a:r>
            <a:rPr lang="en-US" dirty="0" smtClean="0"/>
            <a:t>{Text}</a:t>
          </a:r>
          <a:endParaRPr lang="en-US" dirty="0"/>
        </a:p>
      </dgm:t>
    </dgm:pt>
    <dgm:pt modelId="{8B90312C-18C6-4490-AE6E-9E2A16970D56}" type="parTrans" cxnId="{BA2CB5CC-202C-40C1-8F69-A7C97A1C9BBA}">
      <dgm:prSet/>
      <dgm:spPr/>
      <dgm:t>
        <a:bodyPr/>
        <a:lstStyle/>
        <a:p>
          <a:endParaRPr lang="en-US"/>
        </a:p>
      </dgm:t>
    </dgm:pt>
    <dgm:pt modelId="{EB0C0156-75D3-4C76-9A0E-EA158AA94DB0}" type="sibTrans" cxnId="{BA2CB5CC-202C-40C1-8F69-A7C97A1C9BBA}">
      <dgm:prSet/>
      <dgm:spPr/>
      <dgm:t>
        <a:bodyPr/>
        <a:lstStyle/>
        <a:p>
          <a:endParaRPr lang="en-US"/>
        </a:p>
      </dgm:t>
    </dgm:pt>
    <dgm:pt modelId="{628E0B1A-1B1E-41B8-9E47-F02ECC715BED}">
      <dgm:prSet phldrT="[Text]"/>
      <dgm:spPr/>
      <dgm:t>
        <a:bodyPr/>
        <a:lstStyle/>
        <a:p>
          <a:r>
            <a:rPr lang="en-US" dirty="0" smtClean="0"/>
            <a:t>{Text}</a:t>
          </a:r>
          <a:endParaRPr lang="en-US" dirty="0"/>
        </a:p>
      </dgm:t>
    </dgm:pt>
    <dgm:pt modelId="{1565ECEA-5DDD-4605-B460-3E66F350847A}" type="parTrans" cxnId="{4012C21A-B73F-4D3F-9325-3A2BD7E0281E}">
      <dgm:prSet/>
      <dgm:spPr/>
      <dgm:t>
        <a:bodyPr/>
        <a:lstStyle/>
        <a:p>
          <a:endParaRPr lang="en-US"/>
        </a:p>
      </dgm:t>
    </dgm:pt>
    <dgm:pt modelId="{73B9DDBD-D5A3-4DD4-A08E-C9C1BF4E3F87}" type="sibTrans" cxnId="{4012C21A-B73F-4D3F-9325-3A2BD7E0281E}">
      <dgm:prSet/>
      <dgm:spPr/>
      <dgm:t>
        <a:bodyPr/>
        <a:lstStyle/>
        <a:p>
          <a:endParaRPr lang="en-US"/>
        </a:p>
      </dgm:t>
    </dgm:pt>
    <dgm:pt modelId="{66036430-F0F5-429F-B4D3-9654A35EDAE8}" type="pres">
      <dgm:prSet presAssocID="{C79C8C51-A51B-4CFF-AC88-F96DCD6F52CF}" presName="CompostProcess" presStyleCnt="0">
        <dgm:presLayoutVars>
          <dgm:dir/>
          <dgm:resizeHandles val="exact"/>
        </dgm:presLayoutVars>
      </dgm:prSet>
      <dgm:spPr/>
    </dgm:pt>
    <dgm:pt modelId="{4F387907-D3EF-48CF-81A7-2DF650477D0D}" type="pres">
      <dgm:prSet presAssocID="{C79C8C51-A51B-4CFF-AC88-F96DCD6F52CF}" presName="arrow" presStyleLbl="bgShp" presStyleIdx="0" presStyleCnt="1"/>
      <dgm:spPr/>
    </dgm:pt>
    <dgm:pt modelId="{4613A584-5152-4A56-A379-F7A883ACF3A2}" type="pres">
      <dgm:prSet presAssocID="{C79C8C51-A51B-4CFF-AC88-F96DCD6F52CF}" presName="linearProcess" presStyleCnt="0"/>
      <dgm:spPr/>
    </dgm:pt>
    <dgm:pt modelId="{F21EB588-20F0-4FB2-98CF-18898B63C7C1}" type="pres">
      <dgm:prSet presAssocID="{CC36E06B-B72C-4461-A006-E5E5CA9FA330}" presName="textNode" presStyleLbl="node1" presStyleIdx="0" presStyleCnt="3">
        <dgm:presLayoutVars>
          <dgm:bulletEnabled val="1"/>
        </dgm:presLayoutVars>
      </dgm:prSet>
      <dgm:spPr/>
      <dgm:t>
        <a:bodyPr/>
        <a:lstStyle/>
        <a:p>
          <a:endParaRPr lang="en-US"/>
        </a:p>
      </dgm:t>
    </dgm:pt>
    <dgm:pt modelId="{56D8AD27-9FC1-42C1-94BD-2638C55297BC}" type="pres">
      <dgm:prSet presAssocID="{9EA05E97-BD9A-4760-9AD0-FB694D74D931}" presName="sibTrans" presStyleCnt="0"/>
      <dgm:spPr/>
    </dgm:pt>
    <dgm:pt modelId="{2EEC01ED-E668-4B09-9308-F2278AE1E9DB}" type="pres">
      <dgm:prSet presAssocID="{124771D0-3315-43C1-BFC8-F6C2021EE20E}" presName="textNode" presStyleLbl="node1" presStyleIdx="1" presStyleCnt="3">
        <dgm:presLayoutVars>
          <dgm:bulletEnabled val="1"/>
        </dgm:presLayoutVars>
      </dgm:prSet>
      <dgm:spPr/>
      <dgm:t>
        <a:bodyPr/>
        <a:lstStyle/>
        <a:p>
          <a:endParaRPr lang="en-US"/>
        </a:p>
      </dgm:t>
    </dgm:pt>
    <dgm:pt modelId="{7F5A0CA5-2AB0-46DC-B716-5E5D034866E2}" type="pres">
      <dgm:prSet presAssocID="{EB0C0156-75D3-4C76-9A0E-EA158AA94DB0}" presName="sibTrans" presStyleCnt="0"/>
      <dgm:spPr/>
    </dgm:pt>
    <dgm:pt modelId="{672999C7-E3DA-4BA3-84E9-F18153234601}" type="pres">
      <dgm:prSet presAssocID="{628E0B1A-1B1E-41B8-9E47-F02ECC715BED}" presName="textNode" presStyleLbl="node1" presStyleIdx="2" presStyleCnt="3">
        <dgm:presLayoutVars>
          <dgm:bulletEnabled val="1"/>
        </dgm:presLayoutVars>
      </dgm:prSet>
      <dgm:spPr/>
      <dgm:t>
        <a:bodyPr/>
        <a:lstStyle/>
        <a:p>
          <a:endParaRPr lang="en-US"/>
        </a:p>
      </dgm:t>
    </dgm:pt>
  </dgm:ptLst>
  <dgm:cxnLst>
    <dgm:cxn modelId="{06363167-4BCA-4A1E-87DD-50FFECD721DB}" type="presOf" srcId="{CC36E06B-B72C-4461-A006-E5E5CA9FA330}" destId="{F21EB588-20F0-4FB2-98CF-18898B63C7C1}" srcOrd="0" destOrd="0" presId="urn:microsoft.com/office/officeart/2005/8/layout/hProcess9"/>
    <dgm:cxn modelId="{BA2CB5CC-202C-40C1-8F69-A7C97A1C9BBA}" srcId="{C79C8C51-A51B-4CFF-AC88-F96DCD6F52CF}" destId="{124771D0-3315-43C1-BFC8-F6C2021EE20E}" srcOrd="1" destOrd="0" parTransId="{8B90312C-18C6-4490-AE6E-9E2A16970D56}" sibTransId="{EB0C0156-75D3-4C76-9A0E-EA158AA94DB0}"/>
    <dgm:cxn modelId="{2C1F834D-72F9-41F0-876D-4A578F565718}" type="presOf" srcId="{124771D0-3315-43C1-BFC8-F6C2021EE20E}" destId="{2EEC01ED-E668-4B09-9308-F2278AE1E9DB}" srcOrd="0" destOrd="0" presId="urn:microsoft.com/office/officeart/2005/8/layout/hProcess9"/>
    <dgm:cxn modelId="{F74E445F-47FB-4B82-AB3B-1FD993EE2722}" type="presOf" srcId="{C79C8C51-A51B-4CFF-AC88-F96DCD6F52CF}" destId="{66036430-F0F5-429F-B4D3-9654A35EDAE8}" srcOrd="0" destOrd="0" presId="urn:microsoft.com/office/officeart/2005/8/layout/hProcess9"/>
    <dgm:cxn modelId="{4012C21A-B73F-4D3F-9325-3A2BD7E0281E}" srcId="{C79C8C51-A51B-4CFF-AC88-F96DCD6F52CF}" destId="{628E0B1A-1B1E-41B8-9E47-F02ECC715BED}" srcOrd="2" destOrd="0" parTransId="{1565ECEA-5DDD-4605-B460-3E66F350847A}" sibTransId="{73B9DDBD-D5A3-4DD4-A08E-C9C1BF4E3F87}"/>
    <dgm:cxn modelId="{E83083AF-01B9-4E32-9C51-7C2EB38B8C4E}" type="presOf" srcId="{628E0B1A-1B1E-41B8-9E47-F02ECC715BED}" destId="{672999C7-E3DA-4BA3-84E9-F18153234601}" srcOrd="0" destOrd="0" presId="urn:microsoft.com/office/officeart/2005/8/layout/hProcess9"/>
    <dgm:cxn modelId="{E7514712-0FDA-46EB-86CA-CCABA51901FF}" srcId="{C79C8C51-A51B-4CFF-AC88-F96DCD6F52CF}" destId="{CC36E06B-B72C-4461-A006-E5E5CA9FA330}" srcOrd="0" destOrd="0" parTransId="{EB9710E1-B046-441F-9EFA-93DB85262E6B}" sibTransId="{9EA05E97-BD9A-4760-9AD0-FB694D74D931}"/>
    <dgm:cxn modelId="{4C2B99B1-ECF0-4127-A39C-43EE657D7D38}" type="presParOf" srcId="{66036430-F0F5-429F-B4D3-9654A35EDAE8}" destId="{4F387907-D3EF-48CF-81A7-2DF650477D0D}" srcOrd="0" destOrd="0" presId="urn:microsoft.com/office/officeart/2005/8/layout/hProcess9"/>
    <dgm:cxn modelId="{7F78C309-31C6-48F8-AC07-0EAB26D82C87}" type="presParOf" srcId="{66036430-F0F5-429F-B4D3-9654A35EDAE8}" destId="{4613A584-5152-4A56-A379-F7A883ACF3A2}" srcOrd="1" destOrd="0" presId="urn:microsoft.com/office/officeart/2005/8/layout/hProcess9"/>
    <dgm:cxn modelId="{46220B35-AF67-4E1C-B6CD-FF505412885E}" type="presParOf" srcId="{4613A584-5152-4A56-A379-F7A883ACF3A2}" destId="{F21EB588-20F0-4FB2-98CF-18898B63C7C1}" srcOrd="0" destOrd="0" presId="urn:microsoft.com/office/officeart/2005/8/layout/hProcess9"/>
    <dgm:cxn modelId="{2AF1F571-7DC6-468C-9D0F-D372DAB2F0E9}" type="presParOf" srcId="{4613A584-5152-4A56-A379-F7A883ACF3A2}" destId="{56D8AD27-9FC1-42C1-94BD-2638C55297BC}" srcOrd="1" destOrd="0" presId="urn:microsoft.com/office/officeart/2005/8/layout/hProcess9"/>
    <dgm:cxn modelId="{9A30F8CE-4DE6-46B2-9F47-D31B64F866D7}" type="presParOf" srcId="{4613A584-5152-4A56-A379-F7A883ACF3A2}" destId="{2EEC01ED-E668-4B09-9308-F2278AE1E9DB}" srcOrd="2" destOrd="0" presId="urn:microsoft.com/office/officeart/2005/8/layout/hProcess9"/>
    <dgm:cxn modelId="{2C334F84-FDBE-48A6-8A08-7CBEF5F95ECB}" type="presParOf" srcId="{4613A584-5152-4A56-A379-F7A883ACF3A2}" destId="{7F5A0CA5-2AB0-46DC-B716-5E5D034866E2}" srcOrd="3" destOrd="0" presId="urn:microsoft.com/office/officeart/2005/8/layout/hProcess9"/>
    <dgm:cxn modelId="{4C5AFCF5-CE4F-4C42-830D-2C43A873A13C}" type="presParOf" srcId="{4613A584-5152-4A56-A379-F7A883ACF3A2}" destId="{672999C7-E3DA-4BA3-84E9-F18153234601}" srcOrd="4" destOrd="0" presId="urn:microsoft.com/office/officeart/2005/8/layout/hProcess9"/>
  </dgm:cxnLst>
  <dgm:bg/>
  <dgm:whole/>
</dgm:dataModel>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C3F5198-D814-4F07-A84F-942E63C84983}" type="datetimeFigureOut">
              <a:rPr lang="en-US" smtClean="0"/>
              <a:pPr/>
              <a:t>2/2/2009</a:t>
            </a:fld>
            <a:endParaRPr lang="en-US"/>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r>
              <a:rPr lang="en-US" sz="500" dirty="0" smtClean="0">
                <a:solidFill>
                  <a:srgbClr val="000000"/>
                </a:solidFill>
              </a:rPr>
              <a:t>© 2007 Microsoft Corporation. All rights reserved. Microsoft, Windows, Windows Vista and other product names are or may be registered trademarks and/or trademarks in the U.S. and/or other countries.</a:t>
            </a:r>
          </a:p>
          <a:p>
            <a:r>
              <a:rPr lang="en-US" sz="500" dirty="0" smtClean="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rPr>
            </a:br>
            <a:r>
              <a:rPr lang="en-US" sz="500" dirty="0" smtClean="0">
                <a:solidFill>
                  <a:srgbClr val="000000"/>
                </a:solidFill>
              </a:rPr>
              <a:t>MICROSOFT MAKES NO WARRANTIES, EXPRESS, IMPLIED OR STATUTORY, AS TO THE INFORMATION IN THIS PRESENTATION.</a:t>
            </a: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pPr/>
              <a:t>‹#›</a:t>
            </a:fld>
            <a:endParaRPr lang="en-US"/>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2.pn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C3FBCD4-166E-446F-AF18-7D4A0CF9AEF6}" type="datetimeFigureOut">
              <a:rPr lang="en-US" smtClean="0"/>
              <a:pPr/>
              <a:t>2/2/2009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6172200" cy="457200"/>
          </a:xfrm>
          <a:prstGeom prst="rect">
            <a:avLst/>
          </a:prstGeom>
        </p:spPr>
        <p:txBody>
          <a:bodyPr vert="horz" lIns="91440" tIns="45720" rIns="91440" bIns="45720" rtlCol="0" anchor="b"/>
          <a:lstStyle>
            <a:lvl1pPr algn="l">
              <a:defRPr sz="500">
                <a:latin typeface="Segoe" pitchFamily="34" charset="0"/>
              </a:defRPr>
            </a:lvl1pPr>
          </a:lstStyle>
          <a:p>
            <a:r>
              <a:rPr lang="en-US" sz="500" dirty="0" smtClean="0">
                <a:solidFill>
                  <a:srgbClr val="000000"/>
                </a:solidFill>
              </a:rPr>
              <a:t>© 2007 Microsoft Corporation. All rights reserved. Microsoft, Windows, Windows Vista and other product names are or may be registered trademarks and/or trademarks in the U.S. and/or other countries.</a:t>
            </a:r>
          </a:p>
          <a:p>
            <a:r>
              <a:rPr lang="en-US" sz="500" dirty="0" smtClean="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rPr>
            </a:br>
            <a:r>
              <a:rPr lang="en-US" sz="500" dirty="0" smtClean="0">
                <a:solidFill>
                  <a:srgbClr val="000000"/>
                </a:solidFill>
              </a:rPr>
              <a:t>MICROSOFT MAKES NO WARRANTIES, EXPRESS, IMPLIED OR STATUTORY, AS TO THE INFORMATION IN THIS PRESENTATION.</a:t>
            </a:r>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vl1pPr>
          </a:lstStyle>
          <a:p>
            <a:fld id="{8B263312-38AA-4E1E-B2B5-0F8F122B24FE}" type="slidenum">
              <a:rPr lang="en-US" smtClean="0"/>
              <a:pPr/>
              <a:t>‹#›</a:t>
            </a:fld>
            <a:endParaRPr lang="en-US" dirty="0"/>
          </a:p>
        </p:txBody>
      </p:sp>
    </p:spTree>
  </p:cSld>
  <p:clrMap bg1="lt1" tx1="dk1" bg2="lt2" tx2="dk2" accent1="accent1" accent2="accent2" accent3="accent3" accent4="accent4" accent5="accent5" accent6="accent6" hlink="hlink" folHlink="folHlink"/>
  <p:notesStyle>
    <a:lvl1pPr marL="0" algn="l" defTabSz="914363" rtl="0" eaLnBrk="1" latinLnBrk="0" hangingPunct="1">
      <a:lnSpc>
        <a:spcPct val="90000"/>
      </a:lnSpc>
      <a:spcAft>
        <a:spcPts val="333"/>
      </a:spcAft>
      <a:defRPr sz="900" kern="1200">
        <a:solidFill>
          <a:schemeClr val="tx1"/>
        </a:solidFill>
        <a:latin typeface="Segoe"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2/2/2009 2:49 PM</a:t>
            </a:fld>
            <a:endParaRPr lang="en-US" dirty="0"/>
          </a:p>
        </p:txBody>
      </p:sp>
      <p:sp>
        <p:nvSpPr>
          <p:cNvPr id="6" name="Footer Placeholder 5"/>
          <p:cNvSpPr>
            <a:spLocks noGrp="1"/>
          </p:cNvSpPr>
          <p:nvPr>
            <p:ph type="ftr" sz="quarter" idx="12"/>
          </p:nvPr>
        </p:nvSpPr>
        <p:spPr>
          <a:xfrm>
            <a:off x="0" y="8685213"/>
            <a:ext cx="6172200" cy="457200"/>
          </a:xfrm>
        </p:spPr>
        <p:txBody>
          <a:bodyPr/>
          <a:lstStyle/>
          <a:p>
            <a:r>
              <a:rPr lang="en-US" sz="500" dirty="0" smtClean="0">
                <a:solidFill>
                  <a:srgbClr val="000000"/>
                </a:solidFill>
              </a:rPr>
              <a:t>© 2007 Microsoft Corporation. All rights reserved. Microsoft, Windows, Windows Vista and other product names are or may be registered trademarks and/or trademarks in the U.S. and/or other countries.</a:t>
            </a:r>
          </a:p>
          <a:p>
            <a:r>
              <a:rPr lang="en-US" sz="500" dirty="0" smtClean="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rPr>
            </a:br>
            <a:r>
              <a:rPr lang="en-US" sz="500" dirty="0" smtClean="0">
                <a:solidFill>
                  <a:srgbClr val="000000"/>
                </a:solidFill>
              </a:rPr>
              <a:t>MICROSOFT MAKES NO WARRANTIES, EXPRESS, IMPLIED OR STATUTORY, AS TO THE INFORMATION IN THIS PRESENTATION.</a:t>
            </a:r>
          </a:p>
          <a:p>
            <a:endParaRPr lang="en-US" sz="500" dirty="0"/>
          </a:p>
        </p:txBody>
      </p:sp>
      <p:sp>
        <p:nvSpPr>
          <p:cNvPr id="7" name="Slide Number Placeholder 6"/>
          <p:cNvSpPr>
            <a:spLocks noGrp="1"/>
          </p:cNvSpPr>
          <p:nvPr>
            <p:ph type="sldNum" sz="quarter" idx="13"/>
          </p:nvPr>
        </p:nvSpPr>
        <p:spPr>
          <a:xfrm>
            <a:off x="6172199" y="8685213"/>
            <a:ext cx="684213" cy="457200"/>
          </a:xfrm>
        </p:spPr>
        <p:txBody>
          <a:bodyPr/>
          <a:lstStyle/>
          <a:p>
            <a:fld id="{EC87E0CF-87F6-4B58-B8B8-DCAB2DAAF3CA}" type="slidenum">
              <a:rPr lang="en-US" smtClean="0"/>
              <a:pPr/>
              <a:t>1</a:t>
            </a:fld>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2/2/2009 2:49 PM</a:t>
            </a:fld>
            <a:endParaRPr lang="en-US"/>
          </a:p>
        </p:txBody>
      </p:sp>
      <p:sp>
        <p:nvSpPr>
          <p:cNvPr id="6" name="Footer Placeholder 5"/>
          <p:cNvSpPr>
            <a:spLocks noGrp="1"/>
          </p:cNvSpPr>
          <p:nvPr>
            <p:ph type="ftr" sz="quarter" idx="12"/>
          </p:nvPr>
        </p:nvSpPr>
        <p:spPr/>
        <p:txBody>
          <a:bodyPr/>
          <a:lstStyle/>
          <a:p>
            <a:r>
              <a:rPr lang="en-US" smtClean="0">
                <a:solidFill>
                  <a:srgbClr val="000000"/>
                </a:solidFill>
              </a:rPr>
              <a:t>© 2007 Microsoft Corporation. All rights reserved. Microsoft, Windows, Windows Vista and other product names are or may be registered trademarks and/or trademarks in the U.S. and/or other countries.</a:t>
            </a:r>
          </a:p>
          <a:p>
            <a:r>
              <a:rPr lang="en-US" smtClean="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mtClean="0">
                <a:solidFill>
                  <a:srgbClr val="000000"/>
                </a:solidFill>
              </a:rPr>
            </a:br>
            <a:r>
              <a:rPr lang="en-US" smtClean="0">
                <a:solidFill>
                  <a:srgbClr val="000000"/>
                </a:solidFill>
              </a:rPr>
              <a:t>MICROSOFT MAKES NO WARRANTIES, EXPRESS, IMPLIED OR STATUTORY, AS TO THE INFORMATION IN THIS PRESENTATION.</a:t>
            </a:r>
          </a:p>
          <a:p>
            <a:endParaRPr lang="en-US" dirty="0"/>
          </a:p>
        </p:txBody>
      </p:sp>
      <p:sp>
        <p:nvSpPr>
          <p:cNvPr id="7" name="Slide Number Placeholder 6"/>
          <p:cNvSpPr>
            <a:spLocks noGrp="1"/>
          </p:cNvSpPr>
          <p:nvPr>
            <p:ph type="sldNum" sz="quarter" idx="13"/>
          </p:nvPr>
        </p:nvSpPr>
        <p:spPr/>
        <p:txBody>
          <a:bodyPr/>
          <a:lstStyle/>
          <a:p>
            <a:fld id="{EC87E0CF-87F6-4B58-B8B8-DCAB2DAAF3CA}" type="slidenum">
              <a:rPr lang="en-US" smtClean="0"/>
              <a:pPr/>
              <a:t>11</a:t>
            </a:fld>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2/2/2009 2:49 PM</a:t>
            </a:fld>
            <a:endParaRPr lang="en-US"/>
          </a:p>
        </p:txBody>
      </p:sp>
      <p:sp>
        <p:nvSpPr>
          <p:cNvPr id="6" name="Footer Placeholder 5"/>
          <p:cNvSpPr>
            <a:spLocks noGrp="1"/>
          </p:cNvSpPr>
          <p:nvPr>
            <p:ph type="ftr" sz="quarter" idx="12"/>
          </p:nvPr>
        </p:nvSpPr>
        <p:spPr/>
        <p:txBody>
          <a:bodyPr/>
          <a:lstStyle/>
          <a:p>
            <a:r>
              <a:rPr lang="en-US" smtClean="0">
                <a:solidFill>
                  <a:srgbClr val="000000"/>
                </a:solidFill>
              </a:rPr>
              <a:t>© 2007 Microsoft Corporation. All rights reserved. Microsoft, Windows, Windows Vista and other product names are or may be registered trademarks and/or trademarks in the U.S. and/or other countries.</a:t>
            </a:r>
          </a:p>
          <a:p>
            <a:r>
              <a:rPr lang="en-US" smtClean="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mtClean="0">
                <a:solidFill>
                  <a:srgbClr val="000000"/>
                </a:solidFill>
              </a:rPr>
            </a:br>
            <a:r>
              <a:rPr lang="en-US" smtClean="0">
                <a:solidFill>
                  <a:srgbClr val="000000"/>
                </a:solidFill>
              </a:rPr>
              <a:t>MICROSOFT MAKES NO WARRANTIES, EXPRESS, IMPLIED OR STATUTORY, AS TO THE INFORMATION IN THIS PRESENTATION.</a:t>
            </a:r>
          </a:p>
          <a:p>
            <a:endParaRPr lang="en-US" dirty="0"/>
          </a:p>
        </p:txBody>
      </p:sp>
      <p:sp>
        <p:nvSpPr>
          <p:cNvPr id="7" name="Slide Number Placeholder 6"/>
          <p:cNvSpPr>
            <a:spLocks noGrp="1"/>
          </p:cNvSpPr>
          <p:nvPr>
            <p:ph type="sldNum" sz="quarter" idx="13"/>
          </p:nvPr>
        </p:nvSpPr>
        <p:spPr/>
        <p:txBody>
          <a:bodyPr/>
          <a:lstStyle/>
          <a:p>
            <a:fld id="{EC87E0CF-87F6-4B58-B8B8-DCAB2DAAF3CA}" type="slidenum">
              <a:rPr lang="en-US" smtClean="0"/>
              <a:pPr/>
              <a:t>16</a:t>
            </a:fld>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2/2/2009 2:49 PM</a:t>
            </a:fld>
            <a:endParaRPr lang="en-US"/>
          </a:p>
        </p:txBody>
      </p:sp>
      <p:sp>
        <p:nvSpPr>
          <p:cNvPr id="6" name="Footer Placeholder 5"/>
          <p:cNvSpPr>
            <a:spLocks noGrp="1"/>
          </p:cNvSpPr>
          <p:nvPr>
            <p:ph type="ftr" sz="quarter" idx="12"/>
          </p:nvPr>
        </p:nvSpPr>
        <p:spPr/>
        <p:txBody>
          <a:bodyPr/>
          <a:lstStyle/>
          <a:p>
            <a:r>
              <a:rPr lang="en-US" smtClean="0">
                <a:solidFill>
                  <a:srgbClr val="000000"/>
                </a:solidFill>
              </a:rPr>
              <a:t>© 2007 Microsoft Corporation. All rights reserved. Microsoft, Windows, Windows Vista and other product names are or may be registered trademarks and/or trademarks in the U.S. and/or other countries.</a:t>
            </a:r>
          </a:p>
          <a:p>
            <a:r>
              <a:rPr lang="en-US" smtClean="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mtClean="0">
                <a:solidFill>
                  <a:srgbClr val="000000"/>
                </a:solidFill>
              </a:rPr>
            </a:br>
            <a:r>
              <a:rPr lang="en-US" smtClean="0">
                <a:solidFill>
                  <a:srgbClr val="000000"/>
                </a:solidFill>
              </a:rPr>
              <a:t>MICROSOFT MAKES NO WARRANTIES, EXPRESS, IMPLIED OR STATUTORY, AS TO THE INFORMATION IN THIS PRESENTATION.</a:t>
            </a:r>
          </a:p>
          <a:p>
            <a:endParaRPr lang="en-US" dirty="0"/>
          </a:p>
        </p:txBody>
      </p:sp>
      <p:sp>
        <p:nvSpPr>
          <p:cNvPr id="7" name="Slide Number Placeholder 6"/>
          <p:cNvSpPr>
            <a:spLocks noGrp="1"/>
          </p:cNvSpPr>
          <p:nvPr>
            <p:ph type="sldNum" sz="quarter" idx="13"/>
          </p:nvPr>
        </p:nvSpPr>
        <p:spPr/>
        <p:txBody>
          <a:bodyPr/>
          <a:lstStyle/>
          <a:p>
            <a:fld id="{EC87E0CF-87F6-4B58-B8B8-DCAB2DAAF3CA}" type="slidenum">
              <a:rPr lang="en-US" smtClean="0"/>
              <a:pPr/>
              <a:t>17</a:t>
            </a:fld>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2/2/2009 2:49 PM</a:t>
            </a:fld>
            <a:endParaRPr lang="en-US"/>
          </a:p>
        </p:txBody>
      </p:sp>
      <p:sp>
        <p:nvSpPr>
          <p:cNvPr id="6" name="Footer Placeholder 5"/>
          <p:cNvSpPr>
            <a:spLocks noGrp="1"/>
          </p:cNvSpPr>
          <p:nvPr>
            <p:ph type="ftr" sz="quarter" idx="12"/>
          </p:nvPr>
        </p:nvSpPr>
        <p:spPr/>
        <p:txBody>
          <a:bodyPr/>
          <a:lstStyle/>
          <a:p>
            <a:r>
              <a:rPr lang="en-US" smtClean="0">
                <a:solidFill>
                  <a:srgbClr val="000000"/>
                </a:solidFill>
              </a:rPr>
              <a:t>© 2007 Microsoft Corporation. All rights reserved. Microsoft, Windows, Windows Vista and other product names are or may be registered trademarks and/or trademarks in the U.S. and/or other countries.</a:t>
            </a:r>
          </a:p>
          <a:p>
            <a:r>
              <a:rPr lang="en-US" smtClean="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mtClean="0">
                <a:solidFill>
                  <a:srgbClr val="000000"/>
                </a:solidFill>
              </a:rPr>
            </a:br>
            <a:r>
              <a:rPr lang="en-US" smtClean="0">
                <a:solidFill>
                  <a:srgbClr val="000000"/>
                </a:solidFill>
              </a:rPr>
              <a:t>MICROSOFT MAKES NO WARRANTIES, EXPRESS, IMPLIED OR STATUTORY, AS TO THE INFORMATION IN THIS PRESENTATION.</a:t>
            </a:r>
          </a:p>
          <a:p>
            <a:endParaRPr lang="en-US" dirty="0"/>
          </a:p>
        </p:txBody>
      </p:sp>
      <p:sp>
        <p:nvSpPr>
          <p:cNvPr id="7" name="Slide Number Placeholder 6"/>
          <p:cNvSpPr>
            <a:spLocks noGrp="1"/>
          </p:cNvSpPr>
          <p:nvPr>
            <p:ph type="sldNum" sz="quarter" idx="13"/>
          </p:nvPr>
        </p:nvSpPr>
        <p:spPr/>
        <p:txBody>
          <a:bodyPr/>
          <a:lstStyle/>
          <a:p>
            <a:fld id="{EC87E0CF-87F6-4B58-B8B8-DCAB2DAAF3CA}" type="slidenum">
              <a:rPr lang="en-US" smtClean="0"/>
              <a:pPr/>
              <a:t>18</a:t>
            </a:fld>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2/2/2009 2:49 PM</a:t>
            </a:fld>
            <a:endParaRPr lang="en-US"/>
          </a:p>
        </p:txBody>
      </p:sp>
      <p:sp>
        <p:nvSpPr>
          <p:cNvPr id="6" name="Footer Placeholder 5"/>
          <p:cNvSpPr>
            <a:spLocks noGrp="1"/>
          </p:cNvSpPr>
          <p:nvPr>
            <p:ph type="ftr" sz="quarter" idx="12"/>
          </p:nvPr>
        </p:nvSpPr>
        <p:spPr/>
        <p:txBody>
          <a:bodyPr/>
          <a:lstStyle/>
          <a:p>
            <a:r>
              <a:rPr lang="en-US" smtClean="0">
                <a:solidFill>
                  <a:srgbClr val="000000"/>
                </a:solidFill>
              </a:rPr>
              <a:t>© 2007 Microsoft Corporation. All rights reserved. Microsoft, Windows, Windows Vista and other product names are or may be registered trademarks and/or trademarks in the U.S. and/or other countries.</a:t>
            </a:r>
          </a:p>
          <a:p>
            <a:r>
              <a:rPr lang="en-US" smtClean="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mtClean="0">
                <a:solidFill>
                  <a:srgbClr val="000000"/>
                </a:solidFill>
              </a:rPr>
            </a:br>
            <a:r>
              <a:rPr lang="en-US" smtClean="0">
                <a:solidFill>
                  <a:srgbClr val="000000"/>
                </a:solidFill>
              </a:rPr>
              <a:t>MICROSOFT MAKES NO WARRANTIES, EXPRESS, IMPLIED OR STATUTORY, AS TO THE INFORMATION IN THIS PRESENTATION.</a:t>
            </a:r>
          </a:p>
          <a:p>
            <a:endParaRPr lang="en-US" dirty="0"/>
          </a:p>
        </p:txBody>
      </p:sp>
      <p:sp>
        <p:nvSpPr>
          <p:cNvPr id="7" name="Slide Number Placeholder 6"/>
          <p:cNvSpPr>
            <a:spLocks noGrp="1"/>
          </p:cNvSpPr>
          <p:nvPr>
            <p:ph type="sldNum" sz="quarter" idx="13"/>
          </p:nvPr>
        </p:nvSpPr>
        <p:spPr/>
        <p:txBody>
          <a:bodyPr/>
          <a:lstStyle/>
          <a:p>
            <a:fld id="{EC87E0CF-87F6-4B58-B8B8-DCAB2DAAF3CA}" type="slidenum">
              <a:rPr lang="en-US" smtClean="0"/>
              <a:pPr/>
              <a:t>19</a:t>
            </a:fld>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2/2/2009 2:49 PM</a:t>
            </a:fld>
            <a:endParaRPr lang="en-US"/>
          </a:p>
        </p:txBody>
      </p:sp>
      <p:sp>
        <p:nvSpPr>
          <p:cNvPr id="6" name="Footer Placeholder 5"/>
          <p:cNvSpPr>
            <a:spLocks noGrp="1"/>
          </p:cNvSpPr>
          <p:nvPr>
            <p:ph type="ftr" sz="quarter" idx="12"/>
          </p:nvPr>
        </p:nvSpPr>
        <p:spPr/>
        <p:txBody>
          <a:bodyPr/>
          <a:lstStyle/>
          <a:p>
            <a:r>
              <a:rPr lang="en-US" smtClean="0">
                <a:solidFill>
                  <a:srgbClr val="000000"/>
                </a:solidFill>
              </a:rPr>
              <a:t>© 2007 Microsoft Corporation. All rights reserved. Microsoft, Windows, Windows Vista and other product names are or may be registered trademarks and/or trademarks in the U.S. and/or other countries.</a:t>
            </a:r>
          </a:p>
          <a:p>
            <a:r>
              <a:rPr lang="en-US" smtClean="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mtClean="0">
                <a:solidFill>
                  <a:srgbClr val="000000"/>
                </a:solidFill>
              </a:rPr>
            </a:br>
            <a:r>
              <a:rPr lang="en-US" smtClean="0">
                <a:solidFill>
                  <a:srgbClr val="000000"/>
                </a:solidFill>
              </a:rPr>
              <a:t>MICROSOFT MAKES NO WARRANTIES, EXPRESS, IMPLIED OR STATUTORY, AS TO THE INFORMATION IN THIS PRESENTATION.</a:t>
            </a:r>
          </a:p>
          <a:p>
            <a:endParaRPr lang="en-US" dirty="0"/>
          </a:p>
        </p:txBody>
      </p:sp>
      <p:sp>
        <p:nvSpPr>
          <p:cNvPr id="7" name="Slide Number Placeholder 6"/>
          <p:cNvSpPr>
            <a:spLocks noGrp="1"/>
          </p:cNvSpPr>
          <p:nvPr>
            <p:ph type="sldNum" sz="quarter" idx="13"/>
          </p:nvPr>
        </p:nvSpPr>
        <p:spPr/>
        <p:txBody>
          <a:bodyPr/>
          <a:lstStyle/>
          <a:p>
            <a:fld id="{EC87E0CF-87F6-4B58-B8B8-DCAB2DAAF3CA}" type="slidenum">
              <a:rPr lang="en-US" smtClean="0"/>
              <a:pPr/>
              <a:t>20</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2/2/2009 2:49 PM</a:t>
            </a:fld>
            <a:endParaRPr lang="en-US" dirty="0"/>
          </a:p>
        </p:txBody>
      </p:sp>
      <p:sp>
        <p:nvSpPr>
          <p:cNvPr id="6" name="Footer Placeholder 5"/>
          <p:cNvSpPr>
            <a:spLocks noGrp="1"/>
          </p:cNvSpPr>
          <p:nvPr>
            <p:ph type="ftr" sz="quarter" idx="12"/>
          </p:nvPr>
        </p:nvSpPr>
        <p:spPr>
          <a:xfrm>
            <a:off x="0" y="8685213"/>
            <a:ext cx="6172200" cy="457200"/>
          </a:xfrm>
        </p:spPr>
        <p:txBody>
          <a:bodyPr/>
          <a:lstStyle/>
          <a:p>
            <a:r>
              <a:rPr lang="en-US" sz="500" dirty="0" smtClean="0">
                <a:solidFill>
                  <a:srgbClr val="000000"/>
                </a:solidFill>
              </a:rPr>
              <a:t>© 2007 Microsoft Corporation. All rights reserved. Microsoft, Windows, Windows Vista and other product names are or may be registered trademarks and/or trademarks in the U.S. and/or other countries.</a:t>
            </a:r>
          </a:p>
          <a:p>
            <a:r>
              <a:rPr lang="en-US" sz="500" dirty="0" smtClean="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rPr>
            </a:br>
            <a:r>
              <a:rPr lang="en-US" sz="500" dirty="0" smtClean="0">
                <a:solidFill>
                  <a:srgbClr val="000000"/>
                </a:solidFill>
              </a:rPr>
              <a:t>MICROSOFT MAKES NO WARRANTIES, EXPRESS, IMPLIED OR STATUTORY, AS TO THE INFORMATION IN THIS PRESENTATION.</a:t>
            </a:r>
          </a:p>
          <a:p>
            <a:endParaRPr lang="en-US" sz="500" dirty="0"/>
          </a:p>
        </p:txBody>
      </p:sp>
      <p:sp>
        <p:nvSpPr>
          <p:cNvPr id="7" name="Slide Number Placeholder 6"/>
          <p:cNvSpPr>
            <a:spLocks noGrp="1"/>
          </p:cNvSpPr>
          <p:nvPr>
            <p:ph type="sldNum" sz="quarter" idx="13"/>
          </p:nvPr>
        </p:nvSpPr>
        <p:spPr>
          <a:xfrm>
            <a:off x="6172199" y="8685213"/>
            <a:ext cx="684213" cy="457200"/>
          </a:xfrm>
        </p:spPr>
        <p:txBody>
          <a:bodyPr/>
          <a:lstStyle/>
          <a:p>
            <a:fld id="{EC87E0CF-87F6-4B58-B8B8-DCAB2DAAF3CA}" type="slidenum">
              <a:rPr lang="en-US" smtClean="0"/>
              <a:pPr/>
              <a:t>2</a:t>
            </a:fld>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2/2/2009 2:49 PM</a:t>
            </a:fld>
            <a:endParaRPr lang="en-US"/>
          </a:p>
        </p:txBody>
      </p:sp>
      <p:sp>
        <p:nvSpPr>
          <p:cNvPr id="6" name="Footer Placeholder 5"/>
          <p:cNvSpPr>
            <a:spLocks noGrp="1"/>
          </p:cNvSpPr>
          <p:nvPr>
            <p:ph type="ftr" sz="quarter" idx="12"/>
          </p:nvPr>
        </p:nvSpPr>
        <p:spPr/>
        <p:txBody>
          <a:bodyPr/>
          <a:lstStyle/>
          <a:p>
            <a:r>
              <a:rPr lang="en-US" smtClean="0">
                <a:solidFill>
                  <a:srgbClr val="000000"/>
                </a:solidFill>
              </a:rPr>
              <a:t>© 2007 Microsoft Corporation. All rights reserved. Microsoft, Windows, Windows Vista and other product names are or may be registered trademarks and/or trademarks in the U.S. and/or other countries.</a:t>
            </a:r>
          </a:p>
          <a:p>
            <a:r>
              <a:rPr lang="en-US" smtClean="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mtClean="0">
                <a:solidFill>
                  <a:srgbClr val="000000"/>
                </a:solidFill>
              </a:rPr>
            </a:br>
            <a:r>
              <a:rPr lang="en-US" smtClean="0">
                <a:solidFill>
                  <a:srgbClr val="000000"/>
                </a:solidFill>
              </a:rPr>
              <a:t>MICROSOFT MAKES NO WARRANTIES, EXPRESS, IMPLIED OR STATUTORY, AS TO THE INFORMATION IN THIS PRESENTATION.</a:t>
            </a:r>
          </a:p>
          <a:p>
            <a:endParaRPr lang="en-US" dirty="0"/>
          </a:p>
        </p:txBody>
      </p:sp>
      <p:sp>
        <p:nvSpPr>
          <p:cNvPr id="7" name="Slide Number Placeholder 6"/>
          <p:cNvSpPr>
            <a:spLocks noGrp="1"/>
          </p:cNvSpPr>
          <p:nvPr>
            <p:ph type="sldNum" sz="quarter" idx="13"/>
          </p:nvPr>
        </p:nvSpPr>
        <p:spPr/>
        <p:txBody>
          <a:bodyPr/>
          <a:lstStyle/>
          <a:p>
            <a:fld id="{EC87E0CF-87F6-4B58-B8B8-DCAB2DAAF3CA}" type="slidenum">
              <a:rPr lang="en-US" smtClean="0"/>
              <a:pPr/>
              <a:t>21</a:t>
            </a:fld>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2/2/2009 2:49 PM</a:t>
            </a:fld>
            <a:endParaRPr lang="en-US"/>
          </a:p>
        </p:txBody>
      </p:sp>
      <p:sp>
        <p:nvSpPr>
          <p:cNvPr id="6" name="Footer Placeholder 5"/>
          <p:cNvSpPr>
            <a:spLocks noGrp="1"/>
          </p:cNvSpPr>
          <p:nvPr>
            <p:ph type="ftr" sz="quarter" idx="12"/>
          </p:nvPr>
        </p:nvSpPr>
        <p:spPr/>
        <p:txBody>
          <a:bodyPr/>
          <a:lstStyle/>
          <a:p>
            <a:r>
              <a:rPr lang="en-US" smtClean="0">
                <a:solidFill>
                  <a:srgbClr val="000000"/>
                </a:solidFill>
              </a:rPr>
              <a:t>© 2007 Microsoft Corporation. All rights reserved. Microsoft, Windows, Windows Vista and other product names are or may be registered trademarks and/or trademarks in the U.S. and/or other countries.</a:t>
            </a:r>
          </a:p>
          <a:p>
            <a:r>
              <a:rPr lang="en-US" smtClean="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mtClean="0">
                <a:solidFill>
                  <a:srgbClr val="000000"/>
                </a:solidFill>
              </a:rPr>
            </a:br>
            <a:r>
              <a:rPr lang="en-US" smtClean="0">
                <a:solidFill>
                  <a:srgbClr val="000000"/>
                </a:solidFill>
              </a:rPr>
              <a:t>MICROSOFT MAKES NO WARRANTIES, EXPRESS, IMPLIED OR STATUTORY, AS TO THE INFORMATION IN THIS PRESENTATION.</a:t>
            </a:r>
          </a:p>
          <a:p>
            <a:endParaRPr lang="en-US" dirty="0"/>
          </a:p>
        </p:txBody>
      </p:sp>
      <p:sp>
        <p:nvSpPr>
          <p:cNvPr id="7" name="Slide Number Placeholder 6"/>
          <p:cNvSpPr>
            <a:spLocks noGrp="1"/>
          </p:cNvSpPr>
          <p:nvPr>
            <p:ph type="sldNum" sz="quarter" idx="13"/>
          </p:nvPr>
        </p:nvSpPr>
        <p:spPr/>
        <p:txBody>
          <a:bodyPr/>
          <a:lstStyle/>
          <a:p>
            <a:fld id="{EC87E0CF-87F6-4B58-B8B8-DCAB2DAAF3CA}" type="slidenum">
              <a:rPr lang="en-US" smtClean="0"/>
              <a:pPr/>
              <a:t>22</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2/2/2009 2:49 PM</a:t>
            </a:fld>
            <a:endParaRPr lang="en-US" dirty="0"/>
          </a:p>
        </p:txBody>
      </p:sp>
      <p:sp>
        <p:nvSpPr>
          <p:cNvPr id="6" name="Footer Placeholder 5"/>
          <p:cNvSpPr>
            <a:spLocks noGrp="1"/>
          </p:cNvSpPr>
          <p:nvPr>
            <p:ph type="ftr" sz="quarter" idx="12"/>
          </p:nvPr>
        </p:nvSpPr>
        <p:spPr>
          <a:xfrm>
            <a:off x="0" y="8685213"/>
            <a:ext cx="6172200" cy="457200"/>
          </a:xfrm>
        </p:spPr>
        <p:txBody>
          <a:bodyPr/>
          <a:lstStyle/>
          <a:p>
            <a:r>
              <a:rPr lang="en-US" sz="500" dirty="0" smtClean="0">
                <a:solidFill>
                  <a:srgbClr val="000000"/>
                </a:solidFill>
              </a:rPr>
              <a:t>© 2007 Microsoft Corporation. All rights reserved. Microsoft, Windows, Windows Vista and other product names are or may be registered trademarks and/or trademarks in the U.S. and/or other countries.</a:t>
            </a:r>
          </a:p>
          <a:p>
            <a:r>
              <a:rPr lang="en-US" sz="500" dirty="0" smtClean="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rPr>
            </a:br>
            <a:r>
              <a:rPr lang="en-US" sz="500" dirty="0" smtClean="0">
                <a:solidFill>
                  <a:srgbClr val="000000"/>
                </a:solidFill>
              </a:rPr>
              <a:t>MICROSOFT MAKES NO WARRANTIES, EXPRESS, IMPLIED OR STATUTORY, AS TO THE INFORMATION IN THIS PRESENTATION.</a:t>
            </a:r>
          </a:p>
          <a:p>
            <a:endParaRPr lang="en-US" sz="500" dirty="0"/>
          </a:p>
        </p:txBody>
      </p:sp>
      <p:sp>
        <p:nvSpPr>
          <p:cNvPr id="7" name="Slide Number Placeholder 6"/>
          <p:cNvSpPr>
            <a:spLocks noGrp="1"/>
          </p:cNvSpPr>
          <p:nvPr>
            <p:ph type="sldNum" sz="quarter" idx="13"/>
          </p:nvPr>
        </p:nvSpPr>
        <p:spPr>
          <a:xfrm>
            <a:off x="6172199" y="8685213"/>
            <a:ext cx="684213" cy="457200"/>
          </a:xfrm>
        </p:spPr>
        <p:txBody>
          <a:bodyPr/>
          <a:lstStyle/>
          <a:p>
            <a:fld id="{EC87E0CF-87F6-4B58-B8B8-DCAB2DAAF3CA}" type="slidenum">
              <a:rPr lang="en-US" smtClean="0"/>
              <a:pPr/>
              <a:t>3</a:t>
            </a:fld>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2/2/2009 2:49 PM</a:t>
            </a:fld>
            <a:endParaRPr lang="en-US" dirty="0"/>
          </a:p>
        </p:txBody>
      </p:sp>
      <p:sp>
        <p:nvSpPr>
          <p:cNvPr id="6" name="Footer Placeholder 5"/>
          <p:cNvSpPr>
            <a:spLocks noGrp="1"/>
          </p:cNvSpPr>
          <p:nvPr>
            <p:ph type="ftr" sz="quarter" idx="12"/>
          </p:nvPr>
        </p:nvSpPr>
        <p:spPr>
          <a:xfrm>
            <a:off x="0" y="8685213"/>
            <a:ext cx="6172200" cy="457200"/>
          </a:xfrm>
        </p:spPr>
        <p:txBody>
          <a:bodyPr/>
          <a:lstStyle/>
          <a:p>
            <a:r>
              <a:rPr lang="en-US" sz="500" dirty="0" smtClean="0">
                <a:solidFill>
                  <a:srgbClr val="000000"/>
                </a:solidFill>
              </a:rPr>
              <a:t>© 2007 Microsoft Corporation. All rights reserved. Microsoft, Windows, Windows Vista and other product names are or may be registered trademarks and/or trademarks in the U.S. and/or other countries.</a:t>
            </a:r>
          </a:p>
          <a:p>
            <a:r>
              <a:rPr lang="en-US" sz="500" dirty="0" smtClean="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rPr>
            </a:br>
            <a:r>
              <a:rPr lang="en-US" sz="500" dirty="0" smtClean="0">
                <a:solidFill>
                  <a:srgbClr val="000000"/>
                </a:solidFill>
              </a:rPr>
              <a:t>MICROSOFT MAKES NO WARRANTIES, EXPRESS, IMPLIED OR STATUTORY, AS TO THE INFORMATION IN THIS PRESENTATION.</a:t>
            </a:r>
          </a:p>
          <a:p>
            <a:endParaRPr lang="en-US" sz="500" dirty="0"/>
          </a:p>
        </p:txBody>
      </p:sp>
      <p:sp>
        <p:nvSpPr>
          <p:cNvPr id="7" name="Slide Number Placeholder 6"/>
          <p:cNvSpPr>
            <a:spLocks noGrp="1"/>
          </p:cNvSpPr>
          <p:nvPr>
            <p:ph type="sldNum" sz="quarter" idx="13"/>
          </p:nvPr>
        </p:nvSpPr>
        <p:spPr>
          <a:xfrm>
            <a:off x="6172199" y="8685213"/>
            <a:ext cx="684213" cy="457200"/>
          </a:xfrm>
        </p:spPr>
        <p:txBody>
          <a:bodyPr/>
          <a:lstStyle/>
          <a:p>
            <a:fld id="{EC87E0CF-87F6-4B58-B8B8-DCAB2DAAF3CA}" type="slidenum">
              <a:rPr lang="en-US" smtClean="0"/>
              <a:pPr/>
              <a:t>4</a:t>
            </a:fld>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2/2/2009 2:49 PM</a:t>
            </a:fld>
            <a:endParaRPr lang="en-US" dirty="0"/>
          </a:p>
        </p:txBody>
      </p:sp>
      <p:sp>
        <p:nvSpPr>
          <p:cNvPr id="6" name="Footer Placeholder 5"/>
          <p:cNvSpPr>
            <a:spLocks noGrp="1"/>
          </p:cNvSpPr>
          <p:nvPr>
            <p:ph type="ftr" sz="quarter" idx="12"/>
          </p:nvPr>
        </p:nvSpPr>
        <p:spPr>
          <a:xfrm>
            <a:off x="0" y="8685213"/>
            <a:ext cx="6172200" cy="457200"/>
          </a:xfrm>
        </p:spPr>
        <p:txBody>
          <a:bodyPr/>
          <a:lstStyle/>
          <a:p>
            <a:r>
              <a:rPr lang="en-US" sz="500" dirty="0" smtClean="0">
                <a:solidFill>
                  <a:srgbClr val="000000"/>
                </a:solidFill>
              </a:rPr>
              <a:t>© 2007 Microsoft Corporation. All rights reserved. Microsoft, Windows, Windows Vista and other product names are or may be registered trademarks and/or trademarks in the U.S. and/or other countries.</a:t>
            </a:r>
          </a:p>
          <a:p>
            <a:r>
              <a:rPr lang="en-US" sz="500" dirty="0" smtClean="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rPr>
            </a:br>
            <a:r>
              <a:rPr lang="en-US" sz="500" dirty="0" smtClean="0">
                <a:solidFill>
                  <a:srgbClr val="000000"/>
                </a:solidFill>
              </a:rPr>
              <a:t>MICROSOFT MAKES NO WARRANTIES, EXPRESS, IMPLIED OR STATUTORY, AS TO THE INFORMATION IN THIS PRESENTATION.</a:t>
            </a:r>
          </a:p>
          <a:p>
            <a:endParaRPr lang="en-US" sz="500" dirty="0"/>
          </a:p>
        </p:txBody>
      </p:sp>
      <p:sp>
        <p:nvSpPr>
          <p:cNvPr id="7" name="Slide Number Placeholder 6"/>
          <p:cNvSpPr>
            <a:spLocks noGrp="1"/>
          </p:cNvSpPr>
          <p:nvPr>
            <p:ph type="sldNum" sz="quarter" idx="13"/>
          </p:nvPr>
        </p:nvSpPr>
        <p:spPr>
          <a:xfrm>
            <a:off x="6172199" y="8685213"/>
            <a:ext cx="684213" cy="457200"/>
          </a:xfrm>
        </p:spPr>
        <p:txBody>
          <a:bodyPr/>
          <a:lstStyle/>
          <a:p>
            <a:fld id="{EC87E0CF-87F6-4B58-B8B8-DCAB2DAAF3CA}" type="slidenum">
              <a:rPr lang="en-US" smtClean="0"/>
              <a:pPr/>
              <a:t>5</a:t>
            </a:fld>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2/2/2009 2:49 PM</a:t>
            </a:fld>
            <a:endParaRPr lang="en-US" dirty="0"/>
          </a:p>
        </p:txBody>
      </p:sp>
      <p:sp>
        <p:nvSpPr>
          <p:cNvPr id="6" name="Footer Placeholder 5"/>
          <p:cNvSpPr>
            <a:spLocks noGrp="1"/>
          </p:cNvSpPr>
          <p:nvPr>
            <p:ph type="ftr" sz="quarter" idx="12"/>
          </p:nvPr>
        </p:nvSpPr>
        <p:spPr>
          <a:xfrm>
            <a:off x="0" y="8685213"/>
            <a:ext cx="6172200" cy="457200"/>
          </a:xfrm>
        </p:spPr>
        <p:txBody>
          <a:bodyPr/>
          <a:lstStyle/>
          <a:p>
            <a:r>
              <a:rPr lang="en-US" sz="500" dirty="0" smtClean="0">
                <a:solidFill>
                  <a:srgbClr val="000000"/>
                </a:solidFill>
              </a:rPr>
              <a:t>© 2007 Microsoft Corporation. All rights reserved. Microsoft, Windows, Windows Vista and other product names are or may be registered trademarks and/or trademarks in the U.S. and/or other countries.</a:t>
            </a:r>
          </a:p>
          <a:p>
            <a:r>
              <a:rPr lang="en-US" sz="500" dirty="0" smtClean="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rPr>
            </a:br>
            <a:r>
              <a:rPr lang="en-US" sz="500" dirty="0" smtClean="0">
                <a:solidFill>
                  <a:srgbClr val="000000"/>
                </a:solidFill>
              </a:rPr>
              <a:t>MICROSOFT MAKES NO WARRANTIES, EXPRESS, IMPLIED OR STATUTORY, AS TO THE INFORMATION IN THIS PRESENTATION.</a:t>
            </a:r>
          </a:p>
          <a:p>
            <a:endParaRPr lang="en-US" sz="500" dirty="0"/>
          </a:p>
        </p:txBody>
      </p:sp>
      <p:sp>
        <p:nvSpPr>
          <p:cNvPr id="7" name="Slide Number Placeholder 6"/>
          <p:cNvSpPr>
            <a:spLocks noGrp="1"/>
          </p:cNvSpPr>
          <p:nvPr>
            <p:ph type="sldNum" sz="quarter" idx="13"/>
          </p:nvPr>
        </p:nvSpPr>
        <p:spPr>
          <a:xfrm>
            <a:off x="6172199" y="8685213"/>
            <a:ext cx="684213" cy="457200"/>
          </a:xfrm>
        </p:spPr>
        <p:txBody>
          <a:bodyPr/>
          <a:lstStyle/>
          <a:p>
            <a:fld id="{EC87E0CF-87F6-4B58-B8B8-DCAB2DAAF3CA}" type="slidenum">
              <a:rPr lang="en-US" smtClean="0"/>
              <a:pPr/>
              <a:t>6</a:t>
            </a:fld>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2/2/2009 2:49 PM</a:t>
            </a:fld>
            <a:endParaRPr lang="en-US"/>
          </a:p>
        </p:txBody>
      </p:sp>
      <p:sp>
        <p:nvSpPr>
          <p:cNvPr id="6" name="Footer Placeholder 5"/>
          <p:cNvSpPr>
            <a:spLocks noGrp="1"/>
          </p:cNvSpPr>
          <p:nvPr>
            <p:ph type="ftr" sz="quarter" idx="12"/>
          </p:nvPr>
        </p:nvSpPr>
        <p:spPr/>
        <p:txBody>
          <a:bodyPr/>
          <a:lstStyle/>
          <a:p>
            <a:r>
              <a:rPr lang="en-US" smtClean="0">
                <a:solidFill>
                  <a:srgbClr val="000000"/>
                </a:solidFill>
              </a:rPr>
              <a:t>© 2007 Microsoft Corporation. All rights reserved. Microsoft, Windows, Windows Vista and other product names are or may be registered trademarks and/or trademarks in the U.S. and/or other countries.</a:t>
            </a:r>
          </a:p>
          <a:p>
            <a:r>
              <a:rPr lang="en-US" smtClean="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mtClean="0">
                <a:solidFill>
                  <a:srgbClr val="000000"/>
                </a:solidFill>
              </a:rPr>
            </a:br>
            <a:r>
              <a:rPr lang="en-US" smtClean="0">
                <a:solidFill>
                  <a:srgbClr val="000000"/>
                </a:solidFill>
              </a:rPr>
              <a:t>MICROSOFT MAKES NO WARRANTIES, EXPRESS, IMPLIED OR STATUTORY, AS TO THE INFORMATION IN THIS PRESENTATION.</a:t>
            </a:r>
          </a:p>
          <a:p>
            <a:endParaRPr lang="en-US" dirty="0"/>
          </a:p>
        </p:txBody>
      </p:sp>
      <p:sp>
        <p:nvSpPr>
          <p:cNvPr id="7" name="Slide Number Placeholder 6"/>
          <p:cNvSpPr>
            <a:spLocks noGrp="1"/>
          </p:cNvSpPr>
          <p:nvPr>
            <p:ph type="sldNum" sz="quarter" idx="13"/>
          </p:nvPr>
        </p:nvSpPr>
        <p:spPr/>
        <p:txBody>
          <a:bodyPr/>
          <a:lstStyle/>
          <a:p>
            <a:fld id="{EC87E0CF-87F6-4B58-B8B8-DCAB2DAAF3CA}" type="slidenum">
              <a:rPr lang="en-US" smtClean="0"/>
              <a:pPr/>
              <a:t>7</a:t>
            </a:fld>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2/2/2009 2:49 PM</a:t>
            </a:fld>
            <a:endParaRPr lang="en-US"/>
          </a:p>
        </p:txBody>
      </p:sp>
      <p:sp>
        <p:nvSpPr>
          <p:cNvPr id="6" name="Footer Placeholder 5"/>
          <p:cNvSpPr>
            <a:spLocks noGrp="1"/>
          </p:cNvSpPr>
          <p:nvPr>
            <p:ph type="ftr" sz="quarter" idx="12"/>
          </p:nvPr>
        </p:nvSpPr>
        <p:spPr/>
        <p:txBody>
          <a:bodyPr/>
          <a:lstStyle/>
          <a:p>
            <a:r>
              <a:rPr lang="en-US" smtClean="0">
                <a:solidFill>
                  <a:srgbClr val="000000"/>
                </a:solidFill>
              </a:rPr>
              <a:t>© 2007 Microsoft Corporation. All rights reserved. Microsoft, Windows, Windows Vista and other product names are or may be registered trademarks and/or trademarks in the U.S. and/or other countries.</a:t>
            </a:r>
          </a:p>
          <a:p>
            <a:r>
              <a:rPr lang="en-US" smtClean="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mtClean="0">
                <a:solidFill>
                  <a:srgbClr val="000000"/>
                </a:solidFill>
              </a:rPr>
            </a:br>
            <a:r>
              <a:rPr lang="en-US" smtClean="0">
                <a:solidFill>
                  <a:srgbClr val="000000"/>
                </a:solidFill>
              </a:rPr>
              <a:t>MICROSOFT MAKES NO WARRANTIES, EXPRESS, IMPLIED OR STATUTORY, AS TO THE INFORMATION IN THIS PRESENTATION.</a:t>
            </a:r>
          </a:p>
          <a:p>
            <a:endParaRPr lang="en-US" dirty="0"/>
          </a:p>
        </p:txBody>
      </p:sp>
      <p:sp>
        <p:nvSpPr>
          <p:cNvPr id="7" name="Slide Number Placeholder 6"/>
          <p:cNvSpPr>
            <a:spLocks noGrp="1"/>
          </p:cNvSpPr>
          <p:nvPr>
            <p:ph type="sldNum" sz="quarter" idx="13"/>
          </p:nvPr>
        </p:nvSpPr>
        <p:spPr/>
        <p:txBody>
          <a:bodyPr/>
          <a:lstStyle/>
          <a:p>
            <a:fld id="{EC87E0CF-87F6-4B58-B8B8-DCAB2DAAF3CA}" type="slidenum">
              <a:rPr lang="en-US" smtClean="0"/>
              <a:pPr/>
              <a:t>8</a:t>
            </a:fld>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2/2/2009 2:49 PM</a:t>
            </a:fld>
            <a:endParaRPr lang="en-US"/>
          </a:p>
        </p:txBody>
      </p:sp>
      <p:sp>
        <p:nvSpPr>
          <p:cNvPr id="6" name="Footer Placeholder 5"/>
          <p:cNvSpPr>
            <a:spLocks noGrp="1"/>
          </p:cNvSpPr>
          <p:nvPr>
            <p:ph type="ftr" sz="quarter" idx="12"/>
          </p:nvPr>
        </p:nvSpPr>
        <p:spPr/>
        <p:txBody>
          <a:bodyPr/>
          <a:lstStyle/>
          <a:p>
            <a:r>
              <a:rPr lang="en-US" smtClean="0">
                <a:solidFill>
                  <a:srgbClr val="000000"/>
                </a:solidFill>
              </a:rPr>
              <a:t>© 2007 Microsoft Corporation. All rights reserved. Microsoft, Windows, Windows Vista and other product names are or may be registered trademarks and/or trademarks in the U.S. and/or other countries.</a:t>
            </a:r>
          </a:p>
          <a:p>
            <a:r>
              <a:rPr lang="en-US" smtClean="0">
                <a:solidFill>
                  <a:srgbClr val="000000"/>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mtClean="0">
                <a:solidFill>
                  <a:srgbClr val="000000"/>
                </a:solidFill>
              </a:rPr>
            </a:br>
            <a:r>
              <a:rPr lang="en-US" smtClean="0">
                <a:solidFill>
                  <a:srgbClr val="000000"/>
                </a:solidFill>
              </a:rPr>
              <a:t>MICROSOFT MAKES NO WARRANTIES, EXPRESS, IMPLIED OR STATUTORY, AS TO THE INFORMATION IN THIS PRESENTATION.</a:t>
            </a:r>
          </a:p>
          <a:p>
            <a:endParaRPr lang="en-US" dirty="0"/>
          </a:p>
        </p:txBody>
      </p:sp>
      <p:sp>
        <p:nvSpPr>
          <p:cNvPr id="7" name="Slide Number Placeholder 6"/>
          <p:cNvSpPr>
            <a:spLocks noGrp="1"/>
          </p:cNvSpPr>
          <p:nvPr>
            <p:ph type="sldNum" sz="quarter" idx="13"/>
          </p:nvPr>
        </p:nvSpPr>
        <p:spPr/>
        <p:txBody>
          <a:bodyPr/>
          <a:lstStyle/>
          <a:p>
            <a:fld id="{EC87E0CF-87F6-4B58-B8B8-DCAB2DAAF3CA}" type="slidenum">
              <a:rPr lang="en-US" smtClean="0"/>
              <a:pPr/>
              <a:t>9</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bg>
      <p:bgPr>
        <a:blipFill dpi="0" rotWithShape="1">
          <a:blip r:embed="rId2">
            <a:lum/>
          </a:blip>
          <a:srcRect/>
          <a:stretch>
            <a:fillRect l="-1000" r="-1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730250" y="1905000"/>
            <a:ext cx="8032750" cy="1523495"/>
          </a:xfrm>
        </p:spPr>
        <p:txBody>
          <a:bodyPr>
            <a:noAutofit/>
          </a:bodyPr>
          <a:lstStyle>
            <a:lvl1pPr>
              <a:lnSpc>
                <a:spcPct val="90000"/>
              </a:lnSpc>
              <a:defRPr sz="5400"/>
            </a:lvl1pPr>
          </a:lstStyle>
          <a:p>
            <a:r>
              <a:rPr lang="ko-KR" altLang="en-US" smtClean="0"/>
              <a:t>마스터 제목 스타일 편집</a:t>
            </a:r>
            <a:endParaRPr lang="en-US" dirty="0"/>
          </a:p>
        </p:txBody>
      </p:sp>
      <p:sp>
        <p:nvSpPr>
          <p:cNvPr id="3" name="Subtitle 2"/>
          <p:cNvSpPr>
            <a:spLocks noGrp="1"/>
          </p:cNvSpPr>
          <p:nvPr>
            <p:ph type="subTitle" idx="1"/>
          </p:nvPr>
        </p:nvSpPr>
        <p:spPr>
          <a:xfrm>
            <a:off x="730249" y="4344988"/>
            <a:ext cx="8032751" cy="461665"/>
          </a:xfrm>
        </p:spPr>
        <p:txBody>
          <a:bodyPr>
            <a:noAutofit/>
          </a:bodyPr>
          <a:lstStyle>
            <a:lvl1pPr marL="0" indent="0" algn="l">
              <a:lnSpc>
                <a:spcPct val="90000"/>
              </a:lnSpc>
              <a:spcBef>
                <a:spcPts val="0"/>
              </a:spcBef>
              <a:buNone/>
              <a:defRPr b="1">
                <a:solidFill>
                  <a:schemeClr val="tx1">
                    <a:tint val="75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ko-KR" altLang="en-US" smtClean="0"/>
              <a:t>마스터 부제목 스타일 편집</a:t>
            </a:r>
            <a:endParaRPr lang="en-US" dirty="0"/>
          </a:p>
        </p:txBody>
      </p:sp>
      <p:pic>
        <p:nvPicPr>
          <p:cNvPr id="4" name="Picture 3" descr="LOGO-BAR.png"/>
          <p:cNvPicPr>
            <a:picLocks noChangeAspect="1"/>
          </p:cNvPicPr>
          <p:nvPr userDrawn="1"/>
        </p:nvPicPr>
        <p:blipFill>
          <a:blip r:embed="rId3"/>
          <a:stretch>
            <a:fillRect/>
          </a:stretch>
        </p:blipFill>
        <p:spPr>
          <a:xfrm>
            <a:off x="0" y="6268641"/>
            <a:ext cx="9144000" cy="589359"/>
          </a:xfrm>
          <a:prstGeom prst="rect">
            <a:avLst/>
          </a:prstGeom>
        </p:spPr>
      </p:pic>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WALKIN 2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WALKIN 3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WALKIN 4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2_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ko-KR" altLang="en-US" smtClean="0"/>
              <a:t>마스터 제목 스타일 편집</a:t>
            </a:r>
            <a:endParaRPr lang="en-US" dirty="0"/>
          </a:p>
        </p:txBody>
      </p:sp>
      <p:sp>
        <p:nvSpPr>
          <p:cNvPr id="6" name="Text Placeholder 5"/>
          <p:cNvSpPr>
            <a:spLocks noGrp="1"/>
          </p:cNvSpPr>
          <p:nvPr>
            <p:ph type="body" sz="quarter" idx="10"/>
          </p:nvPr>
        </p:nvSpPr>
        <p:spPr bwMode="white">
          <a:xfrm>
            <a:off x="381000" y="1411553"/>
            <a:ext cx="8382000" cy="2200602"/>
          </a:xfrm>
        </p:spPr>
        <p:txBody>
          <a:bodyPr/>
          <a:lstStyle>
            <a:lvl1pPr>
              <a:buClr>
                <a:schemeClr val="tx1"/>
              </a:buClr>
              <a:buSzPct val="70000"/>
              <a:buFont typeface="Wingdings" pitchFamily="2" charset="2"/>
              <a:buChar char="l"/>
              <a:defRPr/>
            </a:lvl1pPr>
            <a:lvl2pPr>
              <a:buClr>
                <a:schemeClr val="tx1"/>
              </a:buClr>
              <a:buSzPct val="70000"/>
              <a:buFont typeface="Wingdings" pitchFamily="2" charset="2"/>
              <a:buChar char="l"/>
              <a:defRPr/>
            </a:lvl2pPr>
            <a:lvl3pPr>
              <a:buClr>
                <a:schemeClr val="tx1"/>
              </a:buClr>
              <a:buSzPct val="70000"/>
              <a:buFont typeface="Wingdings" pitchFamily="2" charset="2"/>
              <a:buChar char="l"/>
              <a:defRPr/>
            </a:lvl3pPr>
            <a:lvl4pPr>
              <a:buClr>
                <a:schemeClr val="tx1"/>
              </a:buClr>
              <a:buSzPct val="70000"/>
              <a:buFont typeface="Wingdings" pitchFamily="2" charset="2"/>
              <a:buChar char="l"/>
              <a:defRPr/>
            </a:lvl4pPr>
            <a:lvl5pPr>
              <a:buClr>
                <a:schemeClr val="tx1"/>
              </a:buClr>
              <a:buSzPct val="70000"/>
              <a:buFont typeface="Wingdings" pitchFamily="2" charset="2"/>
              <a:buChar char="l"/>
              <a:defRPr/>
            </a:lvl5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_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ko-KR" altLang="en-US" smtClean="0"/>
              <a:t>마스터 제목 스타일 편집</a:t>
            </a:r>
            <a:endParaRPr lang="en-US" dirty="0"/>
          </a:p>
        </p:txBody>
      </p:sp>
      <p:sp>
        <p:nvSpPr>
          <p:cNvPr id="6" name="Text Placeholder 5"/>
          <p:cNvSpPr>
            <a:spLocks noGrp="1"/>
          </p:cNvSpPr>
          <p:nvPr>
            <p:ph type="body" sz="quarter" idx="10"/>
          </p:nvPr>
        </p:nvSpPr>
        <p:spPr bwMode="white">
          <a:xfrm>
            <a:off x="381000" y="1411553"/>
            <a:ext cx="8382000" cy="2200602"/>
          </a:xfrm>
        </p:spPr>
        <p:txBody>
          <a:bodyPr/>
          <a:lstStyle>
            <a:lvl1pPr>
              <a:buClr>
                <a:schemeClr val="tx1"/>
              </a:buClr>
              <a:buSzPct val="70000"/>
              <a:buFont typeface="Wingdings" pitchFamily="2" charset="2"/>
              <a:buChar char="l"/>
              <a:defRPr/>
            </a:lvl1pPr>
            <a:lvl2pPr>
              <a:buClr>
                <a:schemeClr val="tx1"/>
              </a:buClr>
              <a:buSzPct val="70000"/>
              <a:buFont typeface="Wingdings" pitchFamily="2" charset="2"/>
              <a:buChar char="l"/>
              <a:defRPr/>
            </a:lvl2pPr>
            <a:lvl3pPr>
              <a:buClr>
                <a:schemeClr val="tx1"/>
              </a:buClr>
              <a:buSzPct val="70000"/>
              <a:buFont typeface="Wingdings" pitchFamily="2" charset="2"/>
              <a:buChar char="l"/>
              <a:defRPr/>
            </a:lvl3pPr>
            <a:lvl4pPr>
              <a:buClr>
                <a:schemeClr val="tx1"/>
              </a:buClr>
              <a:buSzPct val="70000"/>
              <a:buFont typeface="Wingdings" pitchFamily="2" charset="2"/>
              <a:buChar char="l"/>
              <a:defRPr/>
            </a:lvl4pPr>
            <a:lvl5pPr>
              <a:buClr>
                <a:schemeClr val="tx1"/>
              </a:buClr>
              <a:buSzPct val="70000"/>
              <a:buFont typeface="Wingdings" pitchFamily="2" charset="2"/>
              <a:buChar char="l"/>
              <a:defRPr/>
            </a:lvl5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Text Placeholder 6"/>
          <p:cNvSpPr>
            <a:spLocks noGrp="1"/>
          </p:cNvSpPr>
          <p:nvPr>
            <p:ph type="body" sz="quarter" idx="11"/>
          </p:nvPr>
        </p:nvSpPr>
        <p:spPr>
          <a:xfrm>
            <a:off x="0" y="6238875"/>
            <a:ext cx="9144001" cy="619125"/>
          </a:xfrm>
          <a:solidFill>
            <a:srgbClr val="FFFF99"/>
          </a:solidFill>
        </p:spPr>
        <p:txBody>
          <a:bodyPr wrap="square" lIns="152394" tIns="76197" rIns="152394" bIns="76197" anchor="b" anchorCtr="0">
            <a:noAutofit/>
          </a:bodyPr>
          <a:lstStyle>
            <a:lvl1pPr algn="r">
              <a:buFont typeface="Arial" pitchFamily="34" charset="0"/>
              <a:buNone/>
              <a:defRPr>
                <a:solidFill>
                  <a:srgbClr val="000000"/>
                </a:solidFill>
                <a:effectLst/>
                <a:latin typeface="Segoe Semibold" pitchFamily="34" charset="0"/>
              </a:defRPr>
            </a:lvl1pPr>
          </a:lstStyle>
          <a:p>
            <a:pPr lvl="0"/>
            <a:r>
              <a:rPr lang="ko-KR" altLang="en-US" smtClean="0"/>
              <a:t>마스터 텍스트 스타일을 편집합니다</a:t>
            </a:r>
          </a:p>
        </p:txBody>
      </p:sp>
    </p:spTree>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722313" y="1905000"/>
            <a:ext cx="8040688" cy="193899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blipFill dpi="0" rotWithShape="1">
          <a:blip r:embed="rId2">
            <a:lum/>
          </a:blip>
          <a:srcRect/>
          <a:stretch>
            <a:fillRect l="-1000" r="-1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369219" y="649805"/>
            <a:ext cx="7043208" cy="1523494"/>
          </a:xfrm>
        </p:spPr>
        <p:txBody>
          <a:bodyPr anchor="ctr" anchorCtr="0">
            <a:noAutofit/>
          </a:bodyPr>
          <a:lstStyle>
            <a:lvl1pPr>
              <a:lnSpc>
                <a:spcPct val="90000"/>
              </a:lnSpc>
              <a:defRPr sz="5400"/>
            </a:lvl1pPr>
          </a:lstStyle>
          <a:p>
            <a:r>
              <a:rPr lang="ko-KR" altLang="en-US" smtClean="0"/>
              <a:t>마스터 제목 스타일 편집</a:t>
            </a:r>
            <a:endParaRPr lang="en-US" dirty="0"/>
          </a:p>
        </p:txBody>
      </p:sp>
      <p:sp>
        <p:nvSpPr>
          <p:cNvPr id="3" name="Subtitle 2"/>
          <p:cNvSpPr>
            <a:spLocks noGrp="1"/>
          </p:cNvSpPr>
          <p:nvPr>
            <p:ph type="subTitle" idx="1"/>
          </p:nvPr>
        </p:nvSpPr>
        <p:spPr>
          <a:xfrm>
            <a:off x="1368955" y="4344988"/>
            <a:ext cx="7043208" cy="461665"/>
          </a:xfrm>
        </p:spPr>
        <p:txBody>
          <a:bodyPr>
            <a:noAutofit/>
          </a:bodyPr>
          <a:lstStyle>
            <a:lvl1pPr marL="0" indent="0" algn="l">
              <a:lnSpc>
                <a:spcPct val="90000"/>
              </a:lnSpc>
              <a:spcBef>
                <a:spcPts val="0"/>
              </a:spcBef>
              <a:buNone/>
              <a:defRPr>
                <a:solidFill>
                  <a:schemeClr val="tx1">
                    <a:tint val="75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ko-KR" altLang="en-US" smtClean="0"/>
              <a:t>마스터 부제목 스타일 편집</a:t>
            </a:r>
            <a:endParaRPr lang="en-US" dirty="0"/>
          </a:p>
        </p:txBody>
      </p:sp>
      <p:sp>
        <p:nvSpPr>
          <p:cNvPr id="7" name="Text Placeholder 6"/>
          <p:cNvSpPr>
            <a:spLocks noGrp="1"/>
          </p:cNvSpPr>
          <p:nvPr>
            <p:ph type="body" sz="quarter" idx="10" hasCustomPrompt="1"/>
          </p:nvPr>
        </p:nvSpPr>
        <p:spPr>
          <a:xfrm>
            <a:off x="722049" y="2355850"/>
            <a:ext cx="7690114" cy="1384994"/>
          </a:xfrm>
        </p:spPr>
        <p:txBody>
          <a:bodyPr anchor="t" anchorCtr="0">
            <a:noAutofit/>
            <a:scene3d>
              <a:camera prst="orthographicFront"/>
              <a:lightRig rig="flat" dir="t"/>
            </a:scene3d>
            <a:sp3d extrusionH="88900" contourW="2540">
              <a:bevelT w="38100" h="31750"/>
              <a:contourClr>
                <a:srgbClr val="F4A234"/>
              </a:contourClr>
            </a:sp3d>
          </a:bodyPr>
          <a:lstStyle>
            <a:lvl1pPr marL="0" indent="0" algn="l">
              <a:buFont typeface="Arial" pitchFamily="34" charset="0"/>
              <a:buNone/>
              <a:defRPr kumimoji="0" lang="en-US" sz="10000" b="1" i="1" u="none" strike="noStrike" kern="1200" cap="none" spc="-642" normalizeH="0" baseline="0" noProof="0" dirty="0" smtClean="0">
                <a:ln w="11430"/>
                <a:gradFill flip="none" rotWithShape="1">
                  <a:gsLst>
                    <a:gs pos="38000">
                      <a:srgbClr val="C0C0C0"/>
                    </a:gs>
                    <a:gs pos="65000">
                      <a:srgbClr val="FFFFFF"/>
                    </a:gs>
                  </a:gsLst>
                  <a:lin ang="16200000" scaled="1"/>
                  <a:tileRect/>
                </a:gradFill>
                <a:effectLst>
                  <a:outerShdw blurRad="50800" dist="39000" dir="5460000" algn="tl">
                    <a:srgbClr val="000000">
                      <a:alpha val="38000"/>
                    </a:srgbClr>
                  </a:outerShdw>
                </a:effectLst>
                <a:uLnTx/>
                <a:uFillTx/>
                <a:latin typeface="Segoe" pitchFamily="34" charset="0"/>
                <a:ea typeface="+mn-ea"/>
                <a:cs typeface="+mn-cs"/>
              </a:defRPr>
            </a:lvl1pPr>
          </a:lstStyle>
          <a:p>
            <a:pPr lvl="0"/>
            <a:r>
              <a:rPr lang="en-US" dirty="0" smtClean="0"/>
              <a:t>click to…</a:t>
            </a:r>
          </a:p>
        </p:txBody>
      </p:sp>
      <p:pic>
        <p:nvPicPr>
          <p:cNvPr id="5" name="Picture 4" descr="LOGO-BAR.png"/>
          <p:cNvPicPr>
            <a:picLocks noChangeAspect="1"/>
          </p:cNvPicPr>
          <p:nvPr userDrawn="1"/>
        </p:nvPicPr>
        <p:blipFill>
          <a:blip r:embed="rId3"/>
          <a:stretch>
            <a:fillRect/>
          </a:stretch>
        </p:blipFill>
        <p:spPr>
          <a:xfrm>
            <a:off x="0" y="6268641"/>
            <a:ext cx="9144000" cy="589359"/>
          </a:xfrm>
          <a:prstGeom prst="rect">
            <a:avLst/>
          </a:prstGeom>
        </p:spPr>
      </p:pic>
    </p:spTree>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lang="en-US" dirty="0"/>
          </a:p>
        </p:txBody>
      </p:sp>
      <p:sp>
        <p:nvSpPr>
          <p:cNvPr id="6" name="Text Placeholder 5"/>
          <p:cNvSpPr>
            <a:spLocks noGrp="1"/>
          </p:cNvSpPr>
          <p:nvPr>
            <p:ph type="body" sz="quarter" idx="10"/>
          </p:nvPr>
        </p:nvSpPr>
        <p:spPr>
          <a:xfrm>
            <a:off x="381000" y="1411552"/>
            <a:ext cx="8382000" cy="221086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lang="en-US"/>
          </a:p>
        </p:txBody>
      </p:sp>
      <p:sp>
        <p:nvSpPr>
          <p:cNvPr id="3" name="Content Placeholder 2"/>
          <p:cNvSpPr>
            <a:spLocks noGrp="1"/>
          </p:cNvSpPr>
          <p:nvPr>
            <p:ph idx="1"/>
          </p:nvPr>
        </p:nvSpPr>
        <p:spPr>
          <a:xfrm>
            <a:off x="381000" y="1412875"/>
            <a:ext cx="8382000" cy="221086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lang="en-US"/>
          </a:p>
        </p:txBody>
      </p:sp>
      <p:sp>
        <p:nvSpPr>
          <p:cNvPr id="3" name="Content Placeholder 2"/>
          <p:cNvSpPr>
            <a:spLocks noGrp="1"/>
          </p:cNvSpPr>
          <p:nvPr>
            <p:ph sz="half" idx="1"/>
          </p:nvPr>
        </p:nvSpPr>
        <p:spPr>
          <a:xfrm>
            <a:off x="381000" y="1411553"/>
            <a:ext cx="4114800" cy="2129814"/>
          </a:xfrm>
        </p:spPr>
        <p:txBody>
          <a:bodyPr/>
          <a:lstStyle>
            <a:lvl1pPr marL="339976" indent="-339976">
              <a:lnSpc>
                <a:spcPct val="90000"/>
              </a:lnSpc>
              <a:defRPr sz="2800"/>
            </a:lvl1pPr>
            <a:lvl2pPr marL="673338" indent="-325424">
              <a:lnSpc>
                <a:spcPct val="90000"/>
              </a:lnSpc>
              <a:defRPr sz="2400"/>
            </a:lvl2pPr>
            <a:lvl3pPr marL="953785" indent="-288384">
              <a:lnSpc>
                <a:spcPct val="90000"/>
              </a:lnSpc>
              <a:defRPr sz="2000"/>
            </a:lvl3pPr>
            <a:lvl4pPr marL="1227618" indent="-273833">
              <a:lnSpc>
                <a:spcPct val="90000"/>
              </a:lnSpc>
              <a:defRPr sz="1800"/>
            </a:lvl4pPr>
            <a:lvl5pPr marL="1516002" indent="-280447">
              <a:lnSpc>
                <a:spcPct val="90000"/>
              </a:lnSpc>
              <a:defRPr sz="1800"/>
            </a:lvl5pPr>
            <a:lvl6pPr>
              <a:defRPr sz="1800"/>
            </a:lvl6pPr>
            <a:lvl7pPr>
              <a:defRPr sz="1800"/>
            </a:lvl7pPr>
            <a:lvl8pPr>
              <a:defRPr sz="1800"/>
            </a:lvl8pPr>
            <a:lvl9pPr>
              <a:defRPr sz="18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Content Placeholder 3"/>
          <p:cNvSpPr>
            <a:spLocks noGrp="1"/>
          </p:cNvSpPr>
          <p:nvPr>
            <p:ph sz="half" idx="2"/>
          </p:nvPr>
        </p:nvSpPr>
        <p:spPr>
          <a:xfrm>
            <a:off x="4648200" y="1411553"/>
            <a:ext cx="4114800" cy="2129814"/>
          </a:xfrm>
        </p:spPr>
        <p:txBody>
          <a:bodyPr/>
          <a:lstStyle>
            <a:lvl1pPr marL="347914" indent="-347914">
              <a:lnSpc>
                <a:spcPct val="90000"/>
              </a:lnSpc>
              <a:defRPr sz="2800"/>
            </a:lvl1pPr>
            <a:lvl2pPr marL="673338" indent="-339976">
              <a:lnSpc>
                <a:spcPct val="90000"/>
              </a:lnSpc>
              <a:defRPr sz="2400"/>
            </a:lvl2pPr>
            <a:lvl3pPr marL="961722" indent="-302936">
              <a:lnSpc>
                <a:spcPct val="90000"/>
              </a:lnSpc>
              <a:defRPr sz="2000"/>
            </a:lvl3pPr>
            <a:lvl4pPr marL="1227618" indent="-265896">
              <a:lnSpc>
                <a:spcPct val="90000"/>
              </a:lnSpc>
              <a:defRPr sz="1800"/>
            </a:lvl4pPr>
            <a:lvl5pPr marL="1516002" indent="-273833">
              <a:lnSpc>
                <a:spcPct val="90000"/>
              </a:lnSpc>
              <a:defRPr sz="1800"/>
            </a:lvl5pPr>
            <a:lvl6pPr>
              <a:defRPr sz="1800"/>
            </a:lvl6pPr>
            <a:lvl7pPr>
              <a:defRPr sz="1800"/>
            </a:lvl7pPr>
            <a:lvl8pPr>
              <a:defRPr sz="1800"/>
            </a:lvl8pPr>
            <a:lvl9pPr>
              <a:defRPr sz="18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ko-KR" altLang="en-US" smtClean="0"/>
              <a:t>마스터 제목 스타일 편집</a:t>
            </a:r>
            <a:endParaRPr lang="en-US" dirty="0"/>
          </a:p>
        </p:txBody>
      </p:sp>
      <p:sp>
        <p:nvSpPr>
          <p:cNvPr id="3" name="Text Placeholder 2"/>
          <p:cNvSpPr>
            <a:spLocks noGrp="1"/>
          </p:cNvSpPr>
          <p:nvPr>
            <p:ph type="body" idx="1"/>
          </p:nvPr>
        </p:nvSpPr>
        <p:spPr>
          <a:xfrm>
            <a:off x="381000" y="1411553"/>
            <a:ext cx="4114800" cy="692498"/>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ko-KR" altLang="en-US" smtClean="0"/>
              <a:t>마스터 텍스트 스타일을 편집합니다</a:t>
            </a:r>
          </a:p>
        </p:txBody>
      </p:sp>
      <p:sp>
        <p:nvSpPr>
          <p:cNvPr id="4" name="Content Placeholder 3"/>
          <p:cNvSpPr>
            <a:spLocks noGrp="1"/>
          </p:cNvSpPr>
          <p:nvPr>
            <p:ph sz="half" idx="2"/>
          </p:nvPr>
        </p:nvSpPr>
        <p:spPr>
          <a:xfrm>
            <a:off x="380999" y="2174875"/>
            <a:ext cx="4114800" cy="1537344"/>
          </a:xfrm>
        </p:spPr>
        <p:txBody>
          <a:bodyPr/>
          <a:lstStyle>
            <a:lvl1pPr marL="281770" indent="-281770">
              <a:defRPr sz="2300"/>
            </a:lvl1pPr>
            <a:lvl2pPr marL="562218" indent="-265896">
              <a:defRPr sz="2000"/>
            </a:lvl2pPr>
            <a:lvl3pPr marL="813562" indent="-243407">
              <a:defRPr sz="1800"/>
            </a:lvl3pPr>
            <a:lvl4pPr marL="1050354" indent="-228856">
              <a:defRPr sz="1700"/>
            </a:lvl4pPr>
            <a:lvl5pPr marL="1279210" indent="-206367">
              <a:defRPr sz="1700"/>
            </a:lvl5pPr>
            <a:lvl6pPr>
              <a:defRPr sz="1600"/>
            </a:lvl6pPr>
            <a:lvl7pPr>
              <a:defRPr sz="1600"/>
            </a:lvl7pPr>
            <a:lvl8pPr>
              <a:defRPr sz="1600"/>
            </a:lvl8pPr>
            <a:lvl9pPr>
              <a:defRPr sz="16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5" name="Text Placeholder 4"/>
          <p:cNvSpPr>
            <a:spLocks noGrp="1"/>
          </p:cNvSpPr>
          <p:nvPr>
            <p:ph type="body" sz="quarter" idx="3"/>
          </p:nvPr>
        </p:nvSpPr>
        <p:spPr>
          <a:xfrm>
            <a:off x="4645981" y="1411553"/>
            <a:ext cx="4117019" cy="692498"/>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ko-KR" altLang="en-US" smtClean="0"/>
              <a:t>마스터 텍스트 스타일을 편집합니다</a:t>
            </a:r>
          </a:p>
        </p:txBody>
      </p:sp>
      <p:sp>
        <p:nvSpPr>
          <p:cNvPr id="6" name="Content Placeholder 5"/>
          <p:cNvSpPr>
            <a:spLocks noGrp="1"/>
          </p:cNvSpPr>
          <p:nvPr>
            <p:ph sz="quarter" idx="4"/>
          </p:nvPr>
        </p:nvSpPr>
        <p:spPr>
          <a:xfrm>
            <a:off x="4645026" y="2174875"/>
            <a:ext cx="4117974" cy="1537344"/>
          </a:xfrm>
        </p:spPr>
        <p:txBody>
          <a:bodyPr/>
          <a:lstStyle>
            <a:lvl1pPr marL="296321" indent="-296321">
              <a:defRPr sz="2300"/>
            </a:lvl1pPr>
            <a:lvl2pPr marL="570155" indent="-273833">
              <a:defRPr sz="2000"/>
            </a:lvl2pPr>
            <a:lvl3pPr marL="821499" indent="-244730">
              <a:defRPr sz="1800"/>
            </a:lvl3pPr>
            <a:lvl4pPr marL="1050354" indent="-236793">
              <a:defRPr sz="1700"/>
            </a:lvl4pPr>
            <a:lvl5pPr marL="1279210" indent="-220919">
              <a:defRPr sz="1700"/>
            </a:lvl5pPr>
            <a:lvl6pPr>
              <a:defRPr sz="1600"/>
            </a:lvl6pPr>
            <a:lvl7pPr>
              <a:defRPr sz="1600"/>
            </a:lvl7pPr>
            <a:lvl8pPr>
              <a:defRPr sz="1600"/>
            </a:lvl8pPr>
            <a:lvl9pPr>
              <a:defRPr sz="16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lang="en-US"/>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WALKIN 1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xml"/><Relationship Id="rId1" Type="http://schemas.openxmlformats.org/officeDocument/2006/relationships/slideLayout" Target="../slideLayouts/slideLayout15.xml"/><Relationship Id="rId4" Type="http://schemas.openxmlformats.org/officeDocument/2006/relationships/image" Target="../media/image8.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6">
            <a:lum/>
          </a:blip>
          <a:srcRect/>
          <a:stretch>
            <a:fillRect l="-1000" r="-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1000" y="230188"/>
            <a:ext cx="8382000" cy="664797"/>
          </a:xfrm>
          <a:prstGeom prst="rect">
            <a:avLst/>
          </a:prstGeom>
        </p:spPr>
        <p:txBody>
          <a:bodyPr vert="horz" wrap="square" lIns="0" tIns="0" rIns="0" bIns="0" rtlCol="0" anchor="t">
            <a:spAutoFit/>
          </a:bodyPr>
          <a:lstStyle/>
          <a:p>
            <a:r>
              <a:rPr lang="ko-KR" altLang="en-US" smtClean="0"/>
              <a:t>마스터 제목 스타일 편집</a:t>
            </a:r>
            <a:endParaRPr lang="en-US" dirty="0"/>
          </a:p>
        </p:txBody>
      </p:sp>
      <p:sp>
        <p:nvSpPr>
          <p:cNvPr id="3" name="Text Placeholder 2"/>
          <p:cNvSpPr>
            <a:spLocks noGrp="1"/>
          </p:cNvSpPr>
          <p:nvPr>
            <p:ph type="body" idx="1"/>
          </p:nvPr>
        </p:nvSpPr>
        <p:spPr>
          <a:xfrm>
            <a:off x="381000" y="1412875"/>
            <a:ext cx="8382000" cy="2135969"/>
          </a:xfrm>
          <a:prstGeom prst="rect">
            <a:avLst/>
          </a:prstGeom>
        </p:spPr>
        <p:txBody>
          <a:bodyPr vert="horz" lIns="0" tIns="0" rIns="0" bIns="0" rtlCol="0">
            <a:spAutoFit/>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Tree>
  </p:cSld>
  <p:clrMap bg1="dk1" tx1="lt1" bg2="dk2" tx2="lt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22" r:id="rId10"/>
    <p:sldLayoutId id="2147483723" r:id="rId11"/>
    <p:sldLayoutId id="2147483724" r:id="rId12"/>
    <p:sldLayoutId id="2147483703" r:id="rId13"/>
    <p:sldLayoutId id="2147483704" r:id="rId14"/>
  </p:sldLayoutIdLst>
  <p:transition>
    <p:fade/>
  </p:transition>
  <p:txStyles>
    <p:titleStyle>
      <a:lvl1pPr algn="l" defTabSz="914363" rtl="0" eaLnBrk="1" latinLnBrk="1" hangingPunct="1">
        <a:lnSpc>
          <a:spcPct val="90000"/>
        </a:lnSpc>
        <a:spcBef>
          <a:spcPct val="0"/>
        </a:spcBef>
        <a:buNone/>
        <a:defRPr lang="en-US" sz="4800" b="0" kern="1200" cap="none" spc="-150" dirty="0" smtClean="0">
          <a:ln w="3175">
            <a:noFill/>
          </a:ln>
          <a:gradFill flip="none" rotWithShape="1">
            <a:gsLst>
              <a:gs pos="42000">
                <a:srgbClr val="FFFFFF"/>
              </a:gs>
              <a:gs pos="80000">
                <a:srgbClr val="9F9F9F"/>
              </a:gs>
            </a:gsLst>
            <a:lin ang="5400000" scaled="0"/>
            <a:tileRect/>
          </a:gradFill>
          <a:effectLst>
            <a:outerShdw blurRad="50800" dist="38100" dir="2700000" algn="tl" rotWithShape="0">
              <a:prstClr val="black">
                <a:alpha val="40000"/>
              </a:prstClr>
            </a:outerShdw>
          </a:effectLst>
          <a:latin typeface="+mj-lt"/>
          <a:ea typeface="+mn-ea"/>
          <a:cs typeface="Arial" charset="0"/>
        </a:defRPr>
      </a:lvl1pPr>
    </p:titleStyle>
    <p:bodyStyle>
      <a:lvl1pPr marL="396875" indent="-396875" algn="l" defTabSz="914363" rtl="0" eaLnBrk="1" latinLnBrk="1" hangingPunct="1">
        <a:lnSpc>
          <a:spcPct val="90000"/>
        </a:lnSpc>
        <a:spcBef>
          <a:spcPct val="20000"/>
        </a:spcBef>
        <a:buSzPct val="80000"/>
        <a:buFontTx/>
        <a:buBlip>
          <a:blip r:embed="rId17"/>
        </a:buBlip>
        <a:defRPr sz="3200" kern="1200">
          <a:solidFill>
            <a:schemeClr val="tx1"/>
          </a:solidFill>
          <a:latin typeface="+mn-lt"/>
          <a:ea typeface="+mn-ea"/>
          <a:cs typeface="+mn-cs"/>
        </a:defRPr>
      </a:lvl1pPr>
      <a:lvl2pPr marL="914400" indent="-396875" algn="l" defTabSz="914363" rtl="0" eaLnBrk="1" latinLnBrk="1" hangingPunct="1">
        <a:lnSpc>
          <a:spcPct val="90000"/>
        </a:lnSpc>
        <a:spcBef>
          <a:spcPct val="20000"/>
        </a:spcBef>
        <a:buSzPct val="80000"/>
        <a:buFontTx/>
        <a:buBlip>
          <a:blip r:embed="rId17"/>
        </a:buBlip>
        <a:defRPr sz="2800" kern="1200">
          <a:solidFill>
            <a:schemeClr val="tx1"/>
          </a:solidFill>
          <a:latin typeface="+mn-lt"/>
          <a:ea typeface="+mn-ea"/>
          <a:cs typeface="+mn-cs"/>
        </a:defRPr>
      </a:lvl2pPr>
      <a:lvl3pPr marL="1258888" indent="-344488" algn="l" defTabSz="914363" rtl="0" eaLnBrk="1" latinLnBrk="1" hangingPunct="1">
        <a:lnSpc>
          <a:spcPct val="90000"/>
        </a:lnSpc>
        <a:spcBef>
          <a:spcPct val="20000"/>
        </a:spcBef>
        <a:buSzPct val="80000"/>
        <a:buFontTx/>
        <a:buBlip>
          <a:blip r:embed="rId17"/>
        </a:buBlip>
        <a:defRPr sz="2400" kern="1200">
          <a:solidFill>
            <a:schemeClr val="tx1"/>
          </a:solidFill>
          <a:latin typeface="+mn-lt"/>
          <a:ea typeface="+mn-ea"/>
          <a:cs typeface="+mn-cs"/>
        </a:defRPr>
      </a:lvl3pPr>
      <a:lvl4pPr marL="1604963" indent="-346075" algn="l" defTabSz="914363" rtl="0" eaLnBrk="1" latinLnBrk="1" hangingPunct="1">
        <a:lnSpc>
          <a:spcPct val="90000"/>
        </a:lnSpc>
        <a:spcBef>
          <a:spcPct val="20000"/>
        </a:spcBef>
        <a:buSzPct val="80000"/>
        <a:buFontTx/>
        <a:buBlip>
          <a:blip r:embed="rId17"/>
        </a:buBlip>
        <a:defRPr sz="2400" kern="1200">
          <a:solidFill>
            <a:schemeClr val="tx1"/>
          </a:solidFill>
          <a:latin typeface="+mn-lt"/>
          <a:ea typeface="+mn-ea"/>
          <a:cs typeface="+mn-cs"/>
        </a:defRPr>
      </a:lvl4pPr>
      <a:lvl5pPr marL="1941513" indent="-336550" algn="l" defTabSz="914363" rtl="0" eaLnBrk="1" latinLnBrk="1" hangingPunct="1">
        <a:lnSpc>
          <a:spcPct val="90000"/>
        </a:lnSpc>
        <a:spcBef>
          <a:spcPct val="20000"/>
        </a:spcBef>
        <a:buSzPct val="80000"/>
        <a:buFontTx/>
        <a:buBlip>
          <a:blip r:embed="rId17"/>
        </a:buBlip>
        <a:defRPr sz="2400" kern="1200">
          <a:solidFill>
            <a:schemeClr val="tx1"/>
          </a:solidFill>
          <a:latin typeface="+mn-lt"/>
          <a:ea typeface="+mn-ea"/>
          <a:cs typeface="+mn-cs"/>
        </a:defRPr>
      </a:lvl5pPr>
      <a:lvl6pPr marL="2514499" indent="-228591" algn="l" defTabSz="914363"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1" hangingPunct="1">
        <a:defRPr sz="1800" kern="1200">
          <a:solidFill>
            <a:schemeClr val="tx1"/>
          </a:solidFill>
          <a:latin typeface="+mn-lt"/>
          <a:ea typeface="+mn-ea"/>
          <a:cs typeface="+mn-cs"/>
        </a:defRPr>
      </a:lvl1pPr>
      <a:lvl2pPr marL="457182" algn="l" defTabSz="914363" rtl="0" eaLnBrk="1" latinLnBrk="1" hangingPunct="1">
        <a:defRPr sz="1800" kern="1200">
          <a:solidFill>
            <a:schemeClr val="tx1"/>
          </a:solidFill>
          <a:latin typeface="+mn-lt"/>
          <a:ea typeface="+mn-ea"/>
          <a:cs typeface="+mn-cs"/>
        </a:defRPr>
      </a:lvl2pPr>
      <a:lvl3pPr marL="914363" algn="l" defTabSz="914363" rtl="0" eaLnBrk="1" latinLnBrk="1" hangingPunct="1">
        <a:defRPr sz="1800" kern="1200">
          <a:solidFill>
            <a:schemeClr val="tx1"/>
          </a:solidFill>
          <a:latin typeface="+mn-lt"/>
          <a:ea typeface="+mn-ea"/>
          <a:cs typeface="+mn-cs"/>
        </a:defRPr>
      </a:lvl3pPr>
      <a:lvl4pPr marL="1371545" algn="l" defTabSz="914363" rtl="0" eaLnBrk="1" latinLnBrk="1" hangingPunct="1">
        <a:defRPr sz="1800" kern="1200">
          <a:solidFill>
            <a:schemeClr val="tx1"/>
          </a:solidFill>
          <a:latin typeface="+mn-lt"/>
          <a:ea typeface="+mn-ea"/>
          <a:cs typeface="+mn-cs"/>
        </a:defRPr>
      </a:lvl4pPr>
      <a:lvl5pPr marL="1828727" algn="l" defTabSz="914363" rtl="0" eaLnBrk="1" latinLnBrk="1" hangingPunct="1">
        <a:defRPr sz="1800" kern="1200">
          <a:solidFill>
            <a:schemeClr val="tx1"/>
          </a:solidFill>
          <a:latin typeface="+mn-lt"/>
          <a:ea typeface="+mn-ea"/>
          <a:cs typeface="+mn-cs"/>
        </a:defRPr>
      </a:lvl5pPr>
      <a:lvl6pPr marL="2285909" algn="l" defTabSz="914363" rtl="0" eaLnBrk="1" latinLnBrk="1" hangingPunct="1">
        <a:defRPr sz="1800" kern="1200">
          <a:solidFill>
            <a:schemeClr val="tx1"/>
          </a:solidFill>
          <a:latin typeface="+mn-lt"/>
          <a:ea typeface="+mn-ea"/>
          <a:cs typeface="+mn-cs"/>
        </a:defRPr>
      </a:lvl6pPr>
      <a:lvl7pPr marL="2743090" algn="l" defTabSz="914363" rtl="0" eaLnBrk="1" latinLnBrk="1" hangingPunct="1">
        <a:defRPr sz="1800" kern="1200">
          <a:solidFill>
            <a:schemeClr val="tx1"/>
          </a:solidFill>
          <a:latin typeface="+mn-lt"/>
          <a:ea typeface="+mn-ea"/>
          <a:cs typeface="+mn-cs"/>
        </a:defRPr>
      </a:lvl7pPr>
      <a:lvl8pPr marL="3200272" algn="l" defTabSz="914363" rtl="0" eaLnBrk="1" latinLnBrk="1" hangingPunct="1">
        <a:defRPr sz="1800" kern="1200">
          <a:solidFill>
            <a:schemeClr val="tx1"/>
          </a:solidFill>
          <a:latin typeface="+mn-lt"/>
          <a:ea typeface="+mn-ea"/>
          <a:cs typeface="+mn-cs"/>
        </a:defRPr>
      </a:lvl8pPr>
      <a:lvl9pPr marL="3657454" algn="l" defTabSz="914363"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pic>
        <p:nvPicPr>
          <p:cNvPr id="4" name="Picture 3" descr="white rectangle.png"/>
          <p:cNvPicPr>
            <a:picLocks noChangeAspect="1"/>
          </p:cNvPicPr>
          <p:nvPr/>
        </p:nvPicPr>
        <p:blipFill>
          <a:blip r:embed="rId4"/>
          <a:srcRect b="10453"/>
          <a:stretch>
            <a:fillRect/>
          </a:stretch>
        </p:blipFill>
        <p:spPr>
          <a:xfrm>
            <a:off x="0" y="1299706"/>
            <a:ext cx="9144000" cy="5558294"/>
          </a:xfrm>
          <a:prstGeom prst="rect">
            <a:avLst/>
          </a:prstGeom>
        </p:spPr>
      </p:pic>
      <p:sp>
        <p:nvSpPr>
          <p:cNvPr id="2" name="Title Placeholder 1"/>
          <p:cNvSpPr>
            <a:spLocks noGrp="1"/>
          </p:cNvSpPr>
          <p:nvPr>
            <p:ph type="title"/>
          </p:nvPr>
        </p:nvSpPr>
        <p:spPr>
          <a:xfrm>
            <a:off x="381000" y="230188"/>
            <a:ext cx="8382000" cy="664797"/>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722312" y="1905000"/>
            <a:ext cx="8040688" cy="2108269"/>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 bg1="lt1" tx1="dk1" bg2="lt2" tx2="dk2" accent1="accent1" accent2="accent2" accent3="accent3" accent4="accent4" accent5="accent5" accent6="accent6" hlink="hlink" folHlink="folHlink"/>
  <p:sldLayoutIdLst>
    <p:sldLayoutId id="2147483721" r:id="rId1"/>
  </p:sldLayoutIdLst>
  <p:transition>
    <p:fade/>
  </p:transition>
  <p:txStyles>
    <p:titleStyle>
      <a:lvl1pPr algn="l" defTabSz="914363" rtl="0" eaLnBrk="1" latinLnBrk="0" hangingPunct="1">
        <a:lnSpc>
          <a:spcPct val="90000"/>
        </a:lnSpc>
        <a:spcBef>
          <a:spcPct val="0"/>
        </a:spcBef>
        <a:buNone/>
        <a:defRPr lang="en-US" sz="4800" b="0" kern="1200" cap="none" spc="-150" dirty="0">
          <a:ln w="3175">
            <a:noFill/>
          </a:ln>
          <a:gradFill flip="none" rotWithShape="1">
            <a:gsLst>
              <a:gs pos="42000">
                <a:srgbClr val="FFFFFF"/>
              </a:gs>
              <a:gs pos="80000">
                <a:srgbClr val="9F9F9F"/>
              </a:gs>
            </a:gsLst>
            <a:lin ang="5400000" scaled="0"/>
            <a:tileRect/>
          </a:gradFill>
          <a:effectLst>
            <a:outerShdw blurRad="50800" dist="38100" dir="2700000" algn="tl" rotWithShape="0">
              <a:prstClr val="black">
                <a:alpha val="40000"/>
              </a:prstClr>
            </a:outerShdw>
          </a:effectLst>
          <a:latin typeface="+mj-lt"/>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3000" b="1" kern="1200">
          <a:solidFill>
            <a:schemeClr val="tx1"/>
          </a:solidFill>
          <a:latin typeface="Courier New" pitchFamily="49" charset="0"/>
          <a:ea typeface="+mn-ea"/>
          <a:cs typeface="Courier New" pitchFamily="49" charset="0"/>
        </a:defRPr>
      </a:lvl1pPr>
      <a:lvl2pPr marL="384954" indent="-7937" algn="l" defTabSz="914363" rtl="0" eaLnBrk="1" latinLnBrk="0" hangingPunct="1">
        <a:lnSpc>
          <a:spcPct val="90000"/>
        </a:lnSpc>
        <a:spcBef>
          <a:spcPct val="20000"/>
        </a:spcBef>
        <a:buFont typeface="Arial" pitchFamily="34" charset="0"/>
        <a:buNone/>
        <a:defRPr sz="2800" b="1" kern="1200">
          <a:solidFill>
            <a:schemeClr val="tx1"/>
          </a:solidFill>
          <a:latin typeface="Courier New" pitchFamily="49" charset="0"/>
          <a:ea typeface="+mn-ea"/>
          <a:cs typeface="Courier New" pitchFamily="49" charset="0"/>
        </a:defRPr>
      </a:lvl2pPr>
      <a:lvl3pPr marL="761970"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3pPr>
      <a:lvl4pPr marL="1094009" indent="7937"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4pPr>
      <a:lvl5pPr marL="1426047" indent="0" algn="l" defTabSz="914363" rtl="0" eaLnBrk="1" latinLnBrk="0" hangingPunct="1">
        <a:lnSpc>
          <a:spcPct val="90000"/>
        </a:lnSpc>
        <a:spcBef>
          <a:spcPct val="20000"/>
        </a:spcBef>
        <a:buFont typeface="Arial" pitchFamily="34" charset="0"/>
        <a:buNone/>
        <a:defRPr sz="2400" b="1" kern="1200">
          <a:solidFill>
            <a:schemeClr val="tx1"/>
          </a:solidFill>
          <a:latin typeface="Courier New" pitchFamily="49" charset="0"/>
          <a:ea typeface="+mn-ea"/>
          <a:cs typeface="Courier New"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hyperlink" Target="http://www.microsoft.com/"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mtClean="0"/>
              <a:t>Bar Chart Example</a:t>
            </a:r>
            <a:endParaRPr lang="en-US" dirty="0"/>
          </a:p>
        </p:txBody>
      </p:sp>
      <p:graphicFrame>
        <p:nvGraphicFramePr>
          <p:cNvPr id="3" name="Chart 2"/>
          <p:cNvGraphicFramePr/>
          <p:nvPr/>
        </p:nvGraphicFramePr>
        <p:xfrm>
          <a:off x="381000" y="1182687"/>
          <a:ext cx="8031428" cy="5270500"/>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smtClean="0"/>
              <a:t>Pie Chart Example</a:t>
            </a:r>
            <a:endParaRPr lang="en-US" dirty="0"/>
          </a:p>
        </p:txBody>
      </p:sp>
      <p:graphicFrame>
        <p:nvGraphicFramePr>
          <p:cNvPr id="5" name="Chart 4"/>
          <p:cNvGraphicFramePr/>
          <p:nvPr/>
        </p:nvGraphicFramePr>
        <p:xfrm>
          <a:off x="619125" y="1293813"/>
          <a:ext cx="7762875" cy="4889499"/>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mtClean="0"/>
              <a:t>Line Chart Example</a:t>
            </a:r>
            <a:endParaRPr lang="en-US" dirty="0"/>
          </a:p>
        </p:txBody>
      </p:sp>
      <p:graphicFrame>
        <p:nvGraphicFramePr>
          <p:cNvPr id="3" name="Chart 2"/>
          <p:cNvGraphicFramePr/>
          <p:nvPr/>
        </p:nvGraphicFramePr>
        <p:xfrm>
          <a:off x="347579" y="1149685"/>
          <a:ext cx="8181473" cy="5240421"/>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mtClean="0"/>
              <a:t>Area Chart Example</a:t>
            </a:r>
            <a:endParaRPr lang="en-US" dirty="0"/>
          </a:p>
        </p:txBody>
      </p:sp>
      <p:graphicFrame>
        <p:nvGraphicFramePr>
          <p:cNvPr id="3" name="Chart 2"/>
          <p:cNvGraphicFramePr/>
          <p:nvPr/>
        </p:nvGraphicFramePr>
        <p:xfrm>
          <a:off x="508000" y="1087438"/>
          <a:ext cx="7826375" cy="5341938"/>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mtClean="0"/>
              <a:t>SmartArt Example</a:t>
            </a:r>
            <a:endParaRPr lang="en-US" dirty="0"/>
          </a:p>
        </p:txBody>
      </p:sp>
      <p:graphicFrame>
        <p:nvGraphicFramePr>
          <p:cNvPr id="3" name="Diagram 2"/>
          <p:cNvGraphicFramePr/>
          <p:nvPr/>
        </p:nvGraphicFramePr>
        <p:xfrm>
          <a:off x="1524000" y="139700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81000" y="230188"/>
            <a:ext cx="8382000" cy="1384994"/>
          </a:xfrm>
        </p:spPr>
        <p:txBody>
          <a:bodyPr/>
          <a:lstStyle/>
          <a:p>
            <a:r>
              <a:rPr lang="en-US" dirty="0" smtClean="0"/>
              <a:t>Slide for Showing Developer’s Software Code</a:t>
            </a:r>
            <a:endParaRPr lang="en-US" dirty="0"/>
          </a:p>
        </p:txBody>
      </p:sp>
      <p:sp>
        <p:nvSpPr>
          <p:cNvPr id="6" name="Text Placeholder 5"/>
          <p:cNvSpPr>
            <a:spLocks noGrp="1"/>
          </p:cNvSpPr>
          <p:nvPr>
            <p:ph type="body" sz="quarter" idx="10"/>
          </p:nvPr>
        </p:nvSpPr>
        <p:spPr>
          <a:xfrm>
            <a:off x="722313" y="1905000"/>
            <a:ext cx="8040688" cy="2841803"/>
          </a:xfrm>
        </p:spPr>
        <p:txBody>
          <a:bodyPr/>
          <a:lstStyle/>
          <a:p>
            <a:r>
              <a:rPr lang="en-US" dirty="0" smtClean="0"/>
              <a:t>Use this layout to show software code</a:t>
            </a:r>
          </a:p>
          <a:p>
            <a:pPr lvl="1"/>
            <a:r>
              <a:rPr lang="en-US" dirty="0" smtClean="0"/>
              <a:t>The font is Courier, a </a:t>
            </a:r>
            <a:r>
              <a:rPr lang="en-US" dirty="0" err="1" smtClean="0"/>
              <a:t>monospace</a:t>
            </a:r>
            <a:r>
              <a:rPr lang="en-US" dirty="0" smtClean="0"/>
              <a:t> font</a:t>
            </a:r>
          </a:p>
          <a:p>
            <a:pPr lvl="1"/>
            <a:r>
              <a:rPr lang="en-US" dirty="0" smtClean="0"/>
              <a:t>The slide doesn’t use bullets but levels can be indented using the “Increase List Level” icon on the Home menu</a:t>
            </a:r>
          </a:p>
        </p:txBody>
      </p:sp>
    </p:spTree>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smtClean="0">
                <a:solidFill>
                  <a:schemeClr val="tx1"/>
                </a:solidFill>
                <a:latin typeface="Segoe Light" pitchFamily="34" charset="0"/>
              </a:rPr>
              <a:t>{</a:t>
            </a:r>
            <a:r>
              <a:rPr spc="-300" smtClean="0">
                <a:solidFill>
                  <a:schemeClr val="tx1"/>
                </a:solidFill>
                <a:latin typeface="Segoe Light" pitchFamily="34" charset="0"/>
              </a:rPr>
              <a:t> </a:t>
            </a:r>
            <a:r>
              <a:rPr b="1" smtClean="0">
                <a:solidFill>
                  <a:srgbClr val="0099FF"/>
                </a:solidFill>
              </a:rPr>
              <a:t>demo title </a:t>
            </a:r>
            <a:r>
              <a:rPr smtClean="0">
                <a:solidFill>
                  <a:schemeClr val="tx1"/>
                </a:solidFill>
                <a:latin typeface="Segoe Light" pitchFamily="34" charset="0"/>
              </a:rPr>
              <a:t>}</a:t>
            </a:r>
            <a:endParaRPr lang="en-US" dirty="0"/>
          </a:p>
        </p:txBody>
      </p:sp>
      <p:sp>
        <p:nvSpPr>
          <p:cNvPr id="3" name="Subtitle 2"/>
          <p:cNvSpPr>
            <a:spLocks noGrp="1"/>
          </p:cNvSpPr>
          <p:nvPr>
            <p:ph type="subTitle" idx="1"/>
          </p:nvPr>
        </p:nvSpPr>
        <p:spPr/>
        <p:txBody>
          <a:bodyPr/>
          <a:lstStyle/>
          <a:p>
            <a:r>
              <a:rPr lang="en-US" dirty="0" smtClean="0"/>
              <a:t>Name</a:t>
            </a:r>
          </a:p>
          <a:p>
            <a:r>
              <a:rPr lang="en-US" dirty="0" smtClean="0"/>
              <a:t>Title</a:t>
            </a:r>
          </a:p>
          <a:p>
            <a:r>
              <a:rPr lang="en-US" dirty="0" smtClean="0"/>
              <a:t>Group</a:t>
            </a:r>
            <a:endParaRPr lang="en-US" dirty="0"/>
          </a:p>
        </p:txBody>
      </p:sp>
      <p:sp>
        <p:nvSpPr>
          <p:cNvPr id="4" name="Text Placeholder 3"/>
          <p:cNvSpPr>
            <a:spLocks noGrp="1"/>
          </p:cNvSpPr>
          <p:nvPr>
            <p:ph type="body" sz="quarter" idx="10"/>
          </p:nvPr>
        </p:nvSpPr>
        <p:spPr/>
        <p:txBody>
          <a:bodyPr/>
          <a:lstStyle/>
          <a:p>
            <a:r>
              <a:rPr lang="en-US" dirty="0" smtClean="0"/>
              <a:t>demo </a:t>
            </a:r>
            <a:endParaRPr lang="en-US" dirty="0"/>
          </a:p>
        </p:txBody>
      </p:sp>
    </p:spTree>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smtClean="0">
                <a:solidFill>
                  <a:schemeClr val="tx1"/>
                </a:solidFill>
                <a:latin typeface="Segoe Light" pitchFamily="34" charset="0"/>
              </a:rPr>
              <a:t>{</a:t>
            </a:r>
            <a:r>
              <a:rPr spc="-300" smtClean="0">
                <a:solidFill>
                  <a:schemeClr val="tx1"/>
                </a:solidFill>
                <a:latin typeface="Segoe Light" pitchFamily="34" charset="0"/>
              </a:rPr>
              <a:t> </a:t>
            </a:r>
            <a:r>
              <a:rPr b="1" smtClean="0">
                <a:solidFill>
                  <a:srgbClr val="0099FF"/>
                </a:solidFill>
              </a:rPr>
              <a:t>video title </a:t>
            </a:r>
            <a:r>
              <a:rPr smtClean="0">
                <a:solidFill>
                  <a:schemeClr val="tx1"/>
                </a:solidFill>
                <a:latin typeface="Segoe Light" pitchFamily="34" charset="0"/>
              </a:rPr>
              <a:t>}</a:t>
            </a:r>
            <a:endParaRPr lang="en-US" dirty="0"/>
          </a:p>
        </p:txBody>
      </p:sp>
      <p:sp>
        <p:nvSpPr>
          <p:cNvPr id="4" name="Text Placeholder 3"/>
          <p:cNvSpPr>
            <a:spLocks noGrp="1"/>
          </p:cNvSpPr>
          <p:nvPr>
            <p:ph type="body" sz="quarter" idx="10"/>
          </p:nvPr>
        </p:nvSpPr>
        <p:spPr/>
        <p:txBody>
          <a:bodyPr/>
          <a:lstStyle/>
          <a:p>
            <a:r>
              <a:rPr smtClean="0"/>
              <a:t>video</a:t>
            </a:r>
            <a:endParaRPr lang="en-US" dirty="0"/>
          </a:p>
        </p:txBody>
      </p:sp>
    </p:spTree>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smtClean="0">
                <a:solidFill>
                  <a:schemeClr val="tx1"/>
                </a:solidFill>
                <a:latin typeface="Segoe Light" pitchFamily="34" charset="0"/>
              </a:rPr>
              <a:t>{</a:t>
            </a:r>
            <a:r>
              <a:rPr spc="-300" smtClean="0">
                <a:solidFill>
                  <a:schemeClr val="tx1"/>
                </a:solidFill>
                <a:latin typeface="Segoe Light" pitchFamily="34" charset="0"/>
              </a:rPr>
              <a:t> </a:t>
            </a:r>
            <a:r>
              <a:rPr b="1" smtClean="0">
                <a:solidFill>
                  <a:srgbClr val="0099FF"/>
                </a:solidFill>
              </a:rPr>
              <a:t>partner title </a:t>
            </a:r>
            <a:r>
              <a:rPr smtClean="0">
                <a:solidFill>
                  <a:schemeClr val="tx1"/>
                </a:solidFill>
                <a:latin typeface="Segoe Light" pitchFamily="34" charset="0"/>
              </a:rPr>
              <a:t>}</a:t>
            </a:r>
            <a:endParaRPr lang="en-US" dirty="0"/>
          </a:p>
        </p:txBody>
      </p:sp>
      <p:sp>
        <p:nvSpPr>
          <p:cNvPr id="3" name="Subtitle 2"/>
          <p:cNvSpPr>
            <a:spLocks noGrp="1"/>
          </p:cNvSpPr>
          <p:nvPr>
            <p:ph type="subTitle" idx="1"/>
          </p:nvPr>
        </p:nvSpPr>
        <p:spPr/>
        <p:txBody>
          <a:bodyPr/>
          <a:lstStyle/>
          <a:p>
            <a:r>
              <a:rPr lang="en-US" dirty="0" smtClean="0"/>
              <a:t>Name</a:t>
            </a:r>
          </a:p>
          <a:p>
            <a:r>
              <a:rPr lang="en-US" dirty="0" smtClean="0"/>
              <a:t>Title</a:t>
            </a:r>
          </a:p>
          <a:p>
            <a:r>
              <a:rPr lang="en-US" dirty="0" smtClean="0"/>
              <a:t>Company</a:t>
            </a:r>
            <a:endParaRPr lang="en-US" dirty="0"/>
          </a:p>
        </p:txBody>
      </p:sp>
      <p:sp>
        <p:nvSpPr>
          <p:cNvPr id="4" name="Text Placeholder 3"/>
          <p:cNvSpPr>
            <a:spLocks noGrp="1"/>
          </p:cNvSpPr>
          <p:nvPr>
            <p:ph type="body" sz="quarter" idx="10"/>
          </p:nvPr>
        </p:nvSpPr>
        <p:spPr/>
        <p:txBody>
          <a:bodyPr/>
          <a:lstStyle/>
          <a:p>
            <a:r>
              <a:rPr lang="en-US" dirty="0" smtClean="0"/>
              <a:t>p</a:t>
            </a:r>
            <a:r>
              <a:rPr smtClean="0"/>
              <a:t>a</a:t>
            </a:r>
            <a:r>
              <a:rPr spc="-333"/>
              <a:t>r</a:t>
            </a:r>
            <a:r>
              <a:rPr smtClean="0"/>
              <a:t>tner </a:t>
            </a:r>
            <a:endParaRPr lang="en-US" dirty="0"/>
          </a:p>
        </p:txBody>
      </p:sp>
    </p:spTree>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smtClean="0">
                <a:solidFill>
                  <a:schemeClr val="tx1"/>
                </a:solidFill>
                <a:latin typeface="Segoe Light" pitchFamily="34" charset="0"/>
              </a:rPr>
              <a:t>{</a:t>
            </a:r>
            <a:r>
              <a:rPr spc="-300" smtClean="0">
                <a:solidFill>
                  <a:schemeClr val="tx1"/>
                </a:solidFill>
                <a:latin typeface="Segoe Light" pitchFamily="34" charset="0"/>
              </a:rPr>
              <a:t> </a:t>
            </a:r>
            <a:r>
              <a:rPr b="1" smtClean="0">
                <a:solidFill>
                  <a:srgbClr val="0099FF"/>
                </a:solidFill>
              </a:rPr>
              <a:t>customer name </a:t>
            </a:r>
            <a:r>
              <a:rPr smtClean="0">
                <a:solidFill>
                  <a:schemeClr val="tx1"/>
                </a:solidFill>
                <a:latin typeface="Segoe Light" pitchFamily="34" charset="0"/>
              </a:rPr>
              <a:t>}</a:t>
            </a:r>
            <a:endParaRPr lang="en-US" dirty="0"/>
          </a:p>
        </p:txBody>
      </p:sp>
      <p:sp>
        <p:nvSpPr>
          <p:cNvPr id="3" name="Subtitle 2"/>
          <p:cNvSpPr>
            <a:spLocks noGrp="1"/>
          </p:cNvSpPr>
          <p:nvPr>
            <p:ph type="subTitle" idx="1"/>
          </p:nvPr>
        </p:nvSpPr>
        <p:spPr/>
        <p:txBody>
          <a:bodyPr/>
          <a:lstStyle/>
          <a:p>
            <a:r>
              <a:rPr lang="en-US" dirty="0" smtClean="0"/>
              <a:t>Name</a:t>
            </a:r>
          </a:p>
          <a:p>
            <a:r>
              <a:rPr lang="en-US" dirty="0" smtClean="0"/>
              <a:t>Title</a:t>
            </a:r>
          </a:p>
          <a:p>
            <a:r>
              <a:rPr lang="en-US" dirty="0" smtClean="0"/>
              <a:t>Company</a:t>
            </a:r>
            <a:endParaRPr lang="en-US" dirty="0"/>
          </a:p>
        </p:txBody>
      </p:sp>
      <p:sp>
        <p:nvSpPr>
          <p:cNvPr id="4" name="Text Placeholder 3"/>
          <p:cNvSpPr>
            <a:spLocks noGrp="1"/>
          </p:cNvSpPr>
          <p:nvPr>
            <p:ph type="body" sz="quarter" idx="10"/>
          </p:nvPr>
        </p:nvSpPr>
        <p:spPr/>
        <p:txBody>
          <a:bodyPr/>
          <a:lstStyle/>
          <a:p>
            <a:r>
              <a:rPr smtClean="0"/>
              <a:t>customer</a:t>
            </a:r>
            <a:endParaRPr lang="en-US" dirty="0"/>
          </a:p>
        </p:txBody>
      </p:sp>
    </p:spTree>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smtClean="0">
                <a:solidFill>
                  <a:schemeClr val="tx1"/>
                </a:solidFill>
                <a:latin typeface="Segoe Light" pitchFamily="34" charset="0"/>
              </a:rPr>
              <a:t>{</a:t>
            </a:r>
            <a:r>
              <a:rPr spc="-300" smtClean="0">
                <a:solidFill>
                  <a:schemeClr val="tx1"/>
                </a:solidFill>
                <a:latin typeface="Segoe Light" pitchFamily="34" charset="0"/>
              </a:rPr>
              <a:t> </a:t>
            </a:r>
            <a:r>
              <a:rPr b="1" smtClean="0">
                <a:solidFill>
                  <a:srgbClr val="0099FF"/>
                </a:solidFill>
              </a:rPr>
              <a:t>announcement title </a:t>
            </a:r>
            <a:r>
              <a:rPr smtClean="0">
                <a:solidFill>
                  <a:schemeClr val="tx1"/>
                </a:solidFill>
                <a:latin typeface="Segoe Light" pitchFamily="34" charset="0"/>
              </a:rPr>
              <a:t>}</a:t>
            </a:r>
            <a:endParaRPr lang="en-US" dirty="0"/>
          </a:p>
        </p:txBody>
      </p:sp>
      <p:sp>
        <p:nvSpPr>
          <p:cNvPr id="4" name="Text Placeholder 3"/>
          <p:cNvSpPr>
            <a:spLocks noGrp="1"/>
          </p:cNvSpPr>
          <p:nvPr>
            <p:ph type="body" sz="quarter" idx="10"/>
          </p:nvPr>
        </p:nvSpPr>
        <p:spPr/>
        <p:txBody>
          <a:bodyPr/>
          <a:lstStyle/>
          <a:p>
            <a:r>
              <a:rPr smtClean="0"/>
              <a:t>announcing</a:t>
            </a:r>
            <a:endParaRPr lang="en-US" dirty="0"/>
          </a:p>
        </p:txBody>
      </p:sp>
    </p:spTree>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Microsoft logo and tagline"/>
          <p:cNvPicPr>
            <a:picLocks noChangeAspect="1" noChangeArrowheads="1"/>
          </p:cNvPicPr>
          <p:nvPr/>
        </p:nvPicPr>
        <p:blipFill>
          <a:blip r:embed="rId3"/>
          <a:srcRect/>
          <a:stretch>
            <a:fillRect/>
          </a:stretch>
        </p:blipFill>
        <p:spPr bwMode="black">
          <a:xfrm>
            <a:off x="1602053" y="2787386"/>
            <a:ext cx="5939896" cy="1283229"/>
          </a:xfrm>
          <a:prstGeom prst="rect">
            <a:avLst/>
          </a:prstGeom>
          <a:noFill/>
        </p:spPr>
      </p:pic>
      <p:sp>
        <p:nvSpPr>
          <p:cNvPr id="5" name="Text Box 3"/>
          <p:cNvSpPr txBox="1">
            <a:spLocks noChangeArrowheads="1"/>
          </p:cNvSpPr>
          <p:nvPr/>
        </p:nvSpPr>
        <p:spPr bwMode="blackWhite">
          <a:xfrm>
            <a:off x="381000" y="6083573"/>
            <a:ext cx="8382000" cy="523206"/>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latin typeface="Segoe" pitchFamily="34" charset="0"/>
                <a:cs typeface="Arial" charset="0"/>
              </a:rPr>
              <a:t>© </a:t>
            </a:r>
            <a:r>
              <a:rPr lang="en-US" sz="700" dirty="0" smtClean="0">
                <a:latin typeface="Segoe" pitchFamily="34" charset="0"/>
                <a:cs typeface="Arial" charset="0"/>
              </a:rPr>
              <a:t>2007 Microsoft </a:t>
            </a:r>
            <a:r>
              <a:rPr lang="en-US" sz="700" dirty="0">
                <a:latin typeface="Segoe" pitchFamily="34" charset="0"/>
                <a:cs typeface="Arial" charset="0"/>
              </a:rPr>
              <a:t>Corporation. All rights reserved. Microsoft, Windows, Windows Vista and other product names are or may be registered trademarks and/or trademarks in the U.S. and/or other countries.</a:t>
            </a:r>
          </a:p>
          <a:p>
            <a:pPr algn="ctr" defTabSz="914099" eaLnBrk="0" hangingPunct="0"/>
            <a:r>
              <a:rPr lang="en-US" sz="700" dirty="0">
                <a:latin typeface="Segoe" pitchFamily="34" charset="0"/>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700" dirty="0">
                <a:latin typeface="Segoe" pitchFamily="34" charset="0"/>
                <a:cs typeface="Arial" charset="0"/>
              </a:rPr>
            </a:br>
            <a:r>
              <a:rPr lang="en-US" sz="700" dirty="0">
                <a:latin typeface="Segoe" pitchFamily="34" charset="0"/>
                <a:cs typeface="Arial" charset="0"/>
              </a:rPr>
              <a:t>MICROSOFT MAKES NO WARRANTIES, EXPRESS, IMPLIED OR STATUTORY, AS TO THE INFORMATION IN THIS PRESENTATION.</a:t>
            </a:r>
          </a:p>
        </p:txBody>
      </p:sp>
    </p:spTree>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smtClean="0"/>
              <a:t>Notes (hidden)</a:t>
            </a:r>
            <a:endParaRPr lang="en-US" dirty="0"/>
          </a:p>
        </p:txBody>
      </p:sp>
      <p:sp>
        <p:nvSpPr>
          <p:cNvPr id="6" name="Text Placeholder 5"/>
          <p:cNvSpPr>
            <a:spLocks noGrp="1"/>
          </p:cNvSpPr>
          <p:nvPr>
            <p:ph type="body" sz="quarter" idx="10"/>
          </p:nvPr>
        </p:nvSpPr>
        <p:spPr>
          <a:xfrm>
            <a:off x="381000" y="1411553"/>
            <a:ext cx="8382000" cy="1472711"/>
          </a:xfrm>
        </p:spPr>
        <p:txBody>
          <a:bodyPr/>
          <a:lstStyle/>
          <a:p>
            <a:r>
              <a:rPr lang="en-US" dirty="0" smtClean="0"/>
              <a:t>Some speakers at Microsoft like to use this slide for hidden “notes slides”. </a:t>
            </a:r>
          </a:p>
          <a:p>
            <a:r>
              <a:rPr lang="en-US" dirty="0" smtClean="0"/>
              <a:t>Delete it if you don’t want to use it.</a:t>
            </a:r>
            <a:endParaRPr lang="en-US" dirty="0"/>
          </a:p>
        </p:txBody>
      </p:sp>
      <p:sp>
        <p:nvSpPr>
          <p:cNvPr id="7" name="Text Placeholder 6"/>
          <p:cNvSpPr>
            <a:spLocks noGrp="1"/>
          </p:cNvSpPr>
          <p:nvPr>
            <p:ph type="body" sz="quarter" idx="11"/>
          </p:nvPr>
        </p:nvSpPr>
        <p:spPr/>
        <p:txBody>
          <a:bodyPr/>
          <a:lstStyle/>
          <a:p>
            <a:r>
              <a:rPr lang="en-US" dirty="0" smtClean="0"/>
              <a:t>NEXT: &lt;next slide title&gt;</a:t>
            </a:r>
            <a:endParaRPr lang="en-US" dirty="0"/>
          </a:p>
        </p:txBody>
      </p:sp>
    </p:spTree>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smtClean="0"/>
              <a:t>Photography</a:t>
            </a:r>
            <a:endParaRPr lang="en-US" dirty="0"/>
          </a:p>
        </p:txBody>
      </p:sp>
      <p:sp>
        <p:nvSpPr>
          <p:cNvPr id="3" name="Subtitle 2"/>
          <p:cNvSpPr>
            <a:spLocks noGrp="1"/>
          </p:cNvSpPr>
          <p:nvPr>
            <p:ph type="subTitle" idx="1"/>
          </p:nvPr>
        </p:nvSpPr>
        <p:spPr/>
        <p:txBody>
          <a:bodyPr/>
          <a:lstStyle/>
          <a:p>
            <a:endParaRPr lang="en-US"/>
          </a:p>
        </p:txBody>
      </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LaunchWavePPT_photo1.jpg"/>
          <p:cNvPicPr>
            <a:picLocks noChangeAspect="1"/>
          </p:cNvPicPr>
          <p:nvPr/>
        </p:nvPicPr>
        <p:blipFill>
          <a:blip r:embed="rId2"/>
          <a:stretch>
            <a:fillRect/>
          </a:stretch>
        </p:blipFill>
        <p:spPr>
          <a:xfrm>
            <a:off x="0" y="0"/>
            <a:ext cx="9144000" cy="6858000"/>
          </a:xfrm>
          <a:prstGeom prst="rect">
            <a:avLst/>
          </a:prstGeom>
        </p:spPr>
      </p:pic>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LaunchWavePPT_photo1.jpg"/>
          <p:cNvPicPr>
            <a:picLocks noChangeAspect="1"/>
          </p:cNvPicPr>
          <p:nvPr/>
        </p:nvPicPr>
        <p:blipFill>
          <a:blip r:embed="rId2"/>
          <a:stretch>
            <a:fillRect/>
          </a:stretch>
        </p:blipFill>
        <p:spPr>
          <a:xfrm>
            <a:off x="0" y="0"/>
            <a:ext cx="9144000" cy="6858000"/>
          </a:xfrm>
          <a:prstGeom prst="rect">
            <a:avLst/>
          </a:prstGeom>
        </p:spPr>
      </p:pic>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LaunchWavePPT_photo1.jpg"/>
          <p:cNvPicPr>
            <a:picLocks noChangeAspect="1"/>
          </p:cNvPicPr>
          <p:nvPr/>
        </p:nvPicPr>
        <p:blipFill>
          <a:blip r:embed="rId2"/>
          <a:stretch>
            <a:fillRect/>
          </a:stretch>
        </p:blipFill>
        <p:spPr>
          <a:xfrm>
            <a:off x="0" y="0"/>
            <a:ext cx="9144000" cy="6858000"/>
          </a:xfrm>
          <a:prstGeom prst="rect">
            <a:avLst/>
          </a:prstGeom>
        </p:spPr>
      </p:pic>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LaunchWavePPT_photo1.jpg"/>
          <p:cNvPicPr>
            <a:picLocks noChangeAspect="1"/>
          </p:cNvPicPr>
          <p:nvPr/>
        </p:nvPicPr>
        <p:blipFill>
          <a:blip r:embed="rId2"/>
          <a:stretch>
            <a:fillRect/>
          </a:stretch>
        </p:blipFill>
        <p:spPr>
          <a:xfrm>
            <a:off x="0" y="0"/>
            <a:ext cx="9144000" cy="6858000"/>
          </a:xfrm>
          <a:prstGeom prst="rect">
            <a:avLst/>
          </a:prstGeom>
        </p:spPr>
      </p:pic>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LaunchWavePPT_photo1.jpg"/>
          <p:cNvPicPr>
            <a:picLocks noChangeAspect="1"/>
          </p:cNvPicPr>
          <p:nvPr/>
        </p:nvPicPr>
        <p:blipFill>
          <a:blip r:embed="rId2"/>
          <a:stretch>
            <a:fillRect/>
          </a:stretch>
        </p:blipFill>
        <p:spPr>
          <a:xfrm>
            <a:off x="0" y="0"/>
            <a:ext cx="9144000" cy="6858000"/>
          </a:xfrm>
          <a:prstGeom prst="rect">
            <a:avLst/>
          </a:prstGeom>
        </p:spPr>
      </p:pic>
    </p:spTree>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LaunchWavePPT_photo1.jpg"/>
          <p:cNvPicPr>
            <a:picLocks noChangeAspect="1"/>
          </p:cNvPicPr>
          <p:nvPr/>
        </p:nvPicPr>
        <p:blipFill>
          <a:blip r:embed="rId2"/>
          <a:stretch>
            <a:fillRect/>
          </a:stretch>
        </p:blipFill>
        <p:spPr>
          <a:xfrm>
            <a:off x="0" y="0"/>
            <a:ext cx="9144000" cy="6858000"/>
          </a:xfrm>
          <a:prstGeom prst="rect">
            <a:avLst/>
          </a:prstGeom>
        </p:spPr>
      </p:pic>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LaunchWavePPT_photo1.jpg"/>
          <p:cNvPicPr>
            <a:picLocks noChangeAspect="1"/>
          </p:cNvPicPr>
          <p:nvPr/>
        </p:nvPicPr>
        <p:blipFill>
          <a:blip r:embed="rId2"/>
          <a:stretch>
            <a:fillRect/>
          </a:stretch>
        </p:blipFill>
        <p:spPr>
          <a:xfrm>
            <a:off x="0" y="0"/>
            <a:ext cx="9144000" cy="6858000"/>
          </a:xfrm>
          <a:prstGeom prst="rect">
            <a:avLst/>
          </a:prstGeom>
        </p:spPr>
      </p:pic>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Title of Presentation</a:t>
            </a:r>
            <a:br>
              <a:rPr lang="en-US" dirty="0" smtClean="0"/>
            </a:br>
            <a:r>
              <a:rPr sz="4800" smtClean="0">
                <a:solidFill>
                  <a:schemeClr val="tx1"/>
                </a:solidFill>
                <a:latin typeface="Segoe Light" pitchFamily="34" charset="0"/>
              </a:rPr>
              <a:t>{</a:t>
            </a:r>
            <a:r>
              <a:rPr sz="4800" spc="-300" smtClean="0">
                <a:solidFill>
                  <a:schemeClr val="tx1"/>
                </a:solidFill>
                <a:latin typeface="Segoe Light" pitchFamily="34" charset="0"/>
              </a:rPr>
              <a:t> </a:t>
            </a:r>
            <a:r>
              <a:rPr sz="4800" b="1" smtClean="0">
                <a:solidFill>
                  <a:srgbClr val="0099FF"/>
                </a:solidFill>
              </a:rPr>
              <a:t>with sample bracket usage</a:t>
            </a:r>
            <a:r>
              <a:rPr sz="4800" b="1" spc="-300" smtClean="0">
                <a:solidFill>
                  <a:srgbClr val="0099FF"/>
                </a:solidFill>
              </a:rPr>
              <a:t> </a:t>
            </a:r>
            <a:r>
              <a:rPr sz="4800" smtClean="0">
                <a:solidFill>
                  <a:schemeClr val="tx1"/>
                </a:solidFill>
                <a:latin typeface="Segoe Light" pitchFamily="34" charset="0"/>
              </a:rPr>
              <a:t>}</a:t>
            </a:r>
            <a:endParaRPr lang="en-US" dirty="0">
              <a:solidFill>
                <a:schemeClr val="tx1"/>
              </a:solidFill>
              <a:latin typeface="Segoe Light" pitchFamily="34" charset="0"/>
            </a:endParaRPr>
          </a:p>
        </p:txBody>
      </p:sp>
      <p:sp>
        <p:nvSpPr>
          <p:cNvPr id="3" name="Subtitle 2"/>
          <p:cNvSpPr>
            <a:spLocks noGrp="1"/>
          </p:cNvSpPr>
          <p:nvPr>
            <p:ph type="subTitle" idx="1"/>
          </p:nvPr>
        </p:nvSpPr>
        <p:spPr/>
        <p:txBody>
          <a:bodyPr/>
          <a:lstStyle/>
          <a:p>
            <a:r>
              <a:rPr lang="en-US" dirty="0" smtClean="0"/>
              <a:t>Presenter Name</a:t>
            </a:r>
          </a:p>
          <a:p>
            <a:pPr marL="1031875" indent="-234950"/>
            <a:r>
              <a:rPr lang="en-US" sz="2800" b="0" dirty="0" smtClean="0">
                <a:latin typeface="Segoe Light" pitchFamily="34" charset="0"/>
              </a:rPr>
              <a:t>Title</a:t>
            </a:r>
          </a:p>
          <a:p>
            <a:pPr marL="1031875" indent="-234950"/>
            <a:r>
              <a:rPr lang="en-US" sz="2800" b="0" dirty="0" smtClean="0">
                <a:latin typeface="Segoe Light" pitchFamily="34" charset="0"/>
              </a:rPr>
              <a:t>Microsoft Corporation</a:t>
            </a:r>
            <a:endParaRPr lang="en-US" sz="2800" b="0" dirty="0">
              <a:latin typeface="Segoe Light" pitchFamily="34" charset="0"/>
            </a:endParaRPr>
          </a:p>
        </p:txBody>
      </p:sp>
    </p:spTree>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Title of Presentation</a:t>
            </a:r>
            <a:br>
              <a:rPr lang="en-US" dirty="0" smtClean="0"/>
            </a:br>
            <a:r>
              <a:rPr sz="4800" smtClean="0">
                <a:solidFill>
                  <a:schemeClr val="tx1"/>
                </a:solidFill>
                <a:latin typeface="Segoe Light" pitchFamily="34" charset="0"/>
              </a:rPr>
              <a:t>{</a:t>
            </a:r>
            <a:r>
              <a:rPr sz="4800" spc="-300" smtClean="0">
                <a:solidFill>
                  <a:schemeClr val="tx1"/>
                </a:solidFill>
                <a:latin typeface="Segoe Light" pitchFamily="34" charset="0"/>
              </a:rPr>
              <a:t> </a:t>
            </a:r>
            <a:r>
              <a:rPr sz="4800" b="1" smtClean="0">
                <a:solidFill>
                  <a:srgbClr val="FF3300"/>
                </a:solidFill>
              </a:rPr>
              <a:t>with sample bracket usage</a:t>
            </a:r>
            <a:r>
              <a:rPr sz="4800" b="1" spc="-300" smtClean="0">
                <a:solidFill>
                  <a:srgbClr val="FF3300"/>
                </a:solidFill>
              </a:rPr>
              <a:t> </a:t>
            </a:r>
            <a:r>
              <a:rPr sz="4800" smtClean="0">
                <a:solidFill>
                  <a:schemeClr val="tx1"/>
                </a:solidFill>
                <a:latin typeface="Segoe Light" pitchFamily="34" charset="0"/>
              </a:rPr>
              <a:t>}</a:t>
            </a:r>
            <a:endParaRPr lang="en-US" dirty="0">
              <a:solidFill>
                <a:schemeClr val="tx1"/>
              </a:solidFill>
              <a:latin typeface="Segoe Light" pitchFamily="34" charset="0"/>
            </a:endParaRPr>
          </a:p>
        </p:txBody>
      </p:sp>
      <p:sp>
        <p:nvSpPr>
          <p:cNvPr id="3" name="Subtitle 2"/>
          <p:cNvSpPr>
            <a:spLocks noGrp="1"/>
          </p:cNvSpPr>
          <p:nvPr>
            <p:ph type="subTitle" idx="1"/>
          </p:nvPr>
        </p:nvSpPr>
        <p:spPr/>
        <p:txBody>
          <a:bodyPr/>
          <a:lstStyle/>
          <a:p>
            <a:r>
              <a:rPr lang="en-US" dirty="0" smtClean="0"/>
              <a:t>Presenter Name</a:t>
            </a:r>
          </a:p>
          <a:p>
            <a:pPr marL="1031875" indent="-234950"/>
            <a:r>
              <a:rPr lang="en-US" sz="2800" b="0" dirty="0" smtClean="0">
                <a:latin typeface="Segoe Light" pitchFamily="34" charset="0"/>
              </a:rPr>
              <a:t>Title</a:t>
            </a:r>
          </a:p>
          <a:p>
            <a:pPr marL="1031875" indent="-234950"/>
            <a:r>
              <a:rPr lang="en-US" sz="2800" b="0" dirty="0" smtClean="0">
                <a:latin typeface="Segoe Light" pitchFamily="34" charset="0"/>
              </a:rPr>
              <a:t>Microsoft Corporation</a:t>
            </a:r>
            <a:endParaRPr lang="en-US" sz="2800" b="0" dirty="0">
              <a:latin typeface="Segoe Light" pitchFamily="34" charset="0"/>
            </a:endParaRPr>
          </a:p>
        </p:txBody>
      </p:sp>
    </p:spTree>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mtClean="0"/>
              <a:t>PLEASE READ (hidden slide)</a:t>
            </a:r>
            <a:endParaRPr lang="en-US" dirty="0"/>
          </a:p>
        </p:txBody>
      </p:sp>
      <p:sp>
        <p:nvSpPr>
          <p:cNvPr id="3" name="Text Placeholder 2"/>
          <p:cNvSpPr>
            <a:spLocks noGrp="1"/>
          </p:cNvSpPr>
          <p:nvPr>
            <p:ph type="body" sz="quarter" idx="10"/>
          </p:nvPr>
        </p:nvSpPr>
        <p:spPr>
          <a:xfrm>
            <a:off x="381000" y="1411553"/>
            <a:ext cx="8382000" cy="4739759"/>
          </a:xfrm>
        </p:spPr>
        <p:txBody>
          <a:bodyPr/>
          <a:lstStyle/>
          <a:p>
            <a:r>
              <a:rPr lang="en-US" sz="2200" b="1" dirty="0" smtClean="0">
                <a:solidFill>
                  <a:srgbClr val="FFFF00"/>
                </a:solidFill>
              </a:rPr>
              <a:t>This template is designed for use with Office PowerPoint 2007. The charts and graphics can be edited with PowerPoint 2007, but not with PowerPoint 2003.</a:t>
            </a:r>
          </a:p>
          <a:p>
            <a:r>
              <a:rPr lang="en-US" sz="2200" dirty="0" smtClean="0"/>
              <a:t>This template uses Microsoft’s corporate font, </a:t>
            </a:r>
            <a:r>
              <a:rPr lang="en-US" sz="2200" dirty="0" err="1" smtClean="0"/>
              <a:t>Segoe</a:t>
            </a:r>
            <a:r>
              <a:rPr lang="en-US" sz="2200" dirty="0" smtClean="0"/>
              <a:t> and </a:t>
            </a:r>
            <a:r>
              <a:rPr lang="en-US" sz="2200" dirty="0" err="1" smtClean="0"/>
              <a:t>Segoe</a:t>
            </a:r>
            <a:r>
              <a:rPr lang="en-US" sz="2200" dirty="0" smtClean="0"/>
              <a:t> </a:t>
            </a:r>
            <a:r>
              <a:rPr lang="en-US" sz="2200" dirty="0" err="1" smtClean="0"/>
              <a:t>Semibold</a:t>
            </a:r>
            <a:endParaRPr lang="en-US" sz="2200" dirty="0" smtClean="0"/>
          </a:p>
          <a:p>
            <a:r>
              <a:rPr lang="en-US" sz="2200" dirty="0" err="1" smtClean="0"/>
              <a:t>Segoe</a:t>
            </a:r>
            <a:r>
              <a:rPr lang="en-US" sz="2200" dirty="0" smtClean="0"/>
              <a:t> is not a standard font included with Windows, so if you have not already done so, you need to install it on your computer </a:t>
            </a:r>
          </a:p>
          <a:p>
            <a:r>
              <a:rPr lang="en-US" sz="2200" dirty="0" smtClean="0"/>
              <a:t>How to install </a:t>
            </a:r>
            <a:r>
              <a:rPr lang="en-US" sz="2200" dirty="0" err="1" smtClean="0"/>
              <a:t>Segoe</a:t>
            </a:r>
            <a:r>
              <a:rPr lang="en-US" sz="2200" dirty="0" smtClean="0"/>
              <a:t>: </a:t>
            </a:r>
            <a:br>
              <a:rPr lang="en-US" sz="2200" dirty="0" smtClean="0"/>
            </a:br>
            <a:r>
              <a:rPr lang="en-US" sz="2200" dirty="0" smtClean="0"/>
              <a:t>Get the font at: </a:t>
            </a:r>
            <a:br>
              <a:rPr lang="en-US" sz="2200" dirty="0" smtClean="0"/>
            </a:br>
            <a:r>
              <a:rPr lang="en-US" sz="2200" dirty="0" smtClean="0"/>
              <a:t>\\Showsrus\images\Corporate_Fonts\PC\Segoe</a:t>
            </a:r>
            <a:br>
              <a:rPr lang="en-US" sz="2200" dirty="0" smtClean="0"/>
            </a:br>
            <a:r>
              <a:rPr lang="en-US" sz="2200" dirty="0" smtClean="0"/>
              <a:t>or https://mediabank.partners.extranet.microsoft.com</a:t>
            </a:r>
          </a:p>
          <a:p>
            <a:pPr lvl="1"/>
            <a:r>
              <a:rPr lang="en-US" sz="2200" dirty="0" smtClean="0"/>
              <a:t>Copy all the .</a:t>
            </a:r>
            <a:r>
              <a:rPr lang="en-US" sz="2200" dirty="0" err="1" smtClean="0"/>
              <a:t>ttf</a:t>
            </a:r>
            <a:r>
              <a:rPr lang="en-US" sz="2200" dirty="0" smtClean="0"/>
              <a:t> files into your c:\windows\fonts folder </a:t>
            </a:r>
          </a:p>
          <a:p>
            <a:pPr lvl="1"/>
            <a:r>
              <a:rPr lang="en-US" sz="2200" dirty="0" smtClean="0"/>
              <a:t>Questions: email slides@microsoft.com</a:t>
            </a:r>
          </a:p>
        </p:txBody>
      </p:sp>
    </p:spTree>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PowerPoint Guidelines</a:t>
            </a:r>
            <a:endParaRPr lang="en-US" dirty="0"/>
          </a:p>
        </p:txBody>
      </p:sp>
      <p:sp>
        <p:nvSpPr>
          <p:cNvPr id="3" name="Text Placeholder 2"/>
          <p:cNvSpPr>
            <a:spLocks noGrp="1"/>
          </p:cNvSpPr>
          <p:nvPr>
            <p:ph type="body" sz="quarter" idx="10"/>
          </p:nvPr>
        </p:nvSpPr>
        <p:spPr/>
        <p:txBody>
          <a:bodyPr/>
          <a:lstStyle/>
          <a:p>
            <a:r>
              <a:rPr lang="en-US" dirty="0" smtClean="0"/>
              <a:t>Font, size, and color for text have been formatted for you in the Slide Master</a:t>
            </a:r>
          </a:p>
          <a:p>
            <a:r>
              <a:rPr lang="en-US" dirty="0" smtClean="0"/>
              <a:t>Use the color palette shown below</a:t>
            </a:r>
          </a:p>
          <a:p>
            <a:r>
              <a:rPr lang="en-US" dirty="0" smtClean="0"/>
              <a:t>See next slide for additional guidelines</a:t>
            </a:r>
          </a:p>
          <a:p>
            <a:r>
              <a:rPr lang="en-US" dirty="0" smtClean="0"/>
              <a:t>Hyperlink color: </a:t>
            </a:r>
            <a:r>
              <a:rPr lang="en-US" dirty="0" smtClean="0">
                <a:hlinkClick r:id="rId3"/>
              </a:rPr>
              <a:t>www.microsoft.com</a:t>
            </a:r>
            <a:r>
              <a:rPr lang="en-US" dirty="0" smtClean="0"/>
              <a:t> </a:t>
            </a:r>
          </a:p>
        </p:txBody>
      </p:sp>
      <p:sp>
        <p:nvSpPr>
          <p:cNvPr id="4" name="Rounded Rectangle 3"/>
          <p:cNvSpPr/>
          <p:nvPr/>
        </p:nvSpPr>
        <p:spPr bwMode="auto">
          <a:xfrm>
            <a:off x="6216952" y="4381500"/>
            <a:ext cx="2201333" cy="882953"/>
          </a:xfrm>
          <a:prstGeom prst="roundRect">
            <a:avLst>
              <a:gd name="adj" fmla="val 9033"/>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300" dirty="0" smtClean="0">
                <a:solidFill>
                  <a:srgbClr val="FFFFFF"/>
                </a:solidFill>
                <a:effectLst>
                  <a:outerShdw blurRad="38100" dist="38100" dir="2700000" algn="tl">
                    <a:srgbClr val="000000">
                      <a:alpha val="43137"/>
                    </a:srgbClr>
                  </a:outerShdw>
                </a:effectLst>
                <a:latin typeface="Segoe" pitchFamily="34" charset="0"/>
              </a:rPr>
              <a:t>Sample Fill</a:t>
            </a:r>
          </a:p>
        </p:txBody>
      </p:sp>
      <p:sp>
        <p:nvSpPr>
          <p:cNvPr id="5" name="Rounded Rectangle 4"/>
          <p:cNvSpPr/>
          <p:nvPr/>
        </p:nvSpPr>
        <p:spPr bwMode="auto">
          <a:xfrm>
            <a:off x="3556000" y="4381500"/>
            <a:ext cx="2201333" cy="882953"/>
          </a:xfrm>
          <a:prstGeom prst="roundRect">
            <a:avLst>
              <a:gd name="adj" fmla="val 9033"/>
            </a:avLst>
          </a:prstGeom>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300" dirty="0" smtClean="0">
                <a:solidFill>
                  <a:srgbClr val="FFFFFF"/>
                </a:solidFill>
                <a:effectLst>
                  <a:outerShdw blurRad="38100" dist="38100" dir="2700000" algn="tl">
                    <a:srgbClr val="000000">
                      <a:alpha val="43137"/>
                    </a:srgbClr>
                  </a:outerShdw>
                </a:effectLst>
                <a:latin typeface="Segoe" pitchFamily="34" charset="0"/>
              </a:rPr>
              <a:t>Sample Fill</a:t>
            </a:r>
          </a:p>
        </p:txBody>
      </p:sp>
      <p:sp>
        <p:nvSpPr>
          <p:cNvPr id="6" name="Rounded Rectangle 5"/>
          <p:cNvSpPr/>
          <p:nvPr/>
        </p:nvSpPr>
        <p:spPr bwMode="auto">
          <a:xfrm>
            <a:off x="825500" y="4381500"/>
            <a:ext cx="2201333" cy="882953"/>
          </a:xfrm>
          <a:prstGeom prst="roundRect">
            <a:avLst>
              <a:gd name="adj" fmla="val 9033"/>
            </a:avLst>
          </a:prstGeom>
          <a:ln>
            <a:headEnd type="none" w="med" len="med"/>
            <a:tailEnd type="none" w="med" len="med"/>
          </a:ln>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300" dirty="0" smtClean="0">
                <a:solidFill>
                  <a:srgbClr val="FFFFFF"/>
                </a:solidFill>
                <a:effectLst>
                  <a:outerShdw blurRad="38100" dist="38100" dir="2700000" algn="tl">
                    <a:srgbClr val="000000">
                      <a:alpha val="43137"/>
                    </a:srgbClr>
                  </a:outerShdw>
                </a:effectLst>
                <a:latin typeface="Segoe" pitchFamily="34" charset="0"/>
              </a:rPr>
              <a:t>Sample Fill</a:t>
            </a:r>
          </a:p>
        </p:txBody>
      </p:sp>
      <p:sp>
        <p:nvSpPr>
          <p:cNvPr id="7" name="Rounded Rectangle 6"/>
          <p:cNvSpPr/>
          <p:nvPr/>
        </p:nvSpPr>
        <p:spPr bwMode="auto">
          <a:xfrm>
            <a:off x="6216952" y="5539619"/>
            <a:ext cx="2201333" cy="882953"/>
          </a:xfrm>
          <a:prstGeom prst="roundRect">
            <a:avLst>
              <a:gd name="adj" fmla="val 9033"/>
            </a:avLst>
          </a:prstGeom>
          <a:ln>
            <a:headEnd type="none" w="med" len="med"/>
            <a:tailEnd type="none" w="med" len="med"/>
          </a:ln>
        </p:spPr>
        <p:style>
          <a:lnRef idx="0">
            <a:schemeClr val="accent6"/>
          </a:lnRef>
          <a:fillRef idx="3">
            <a:schemeClr val="accent6"/>
          </a:fillRef>
          <a:effectRef idx="3">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300" dirty="0" smtClean="0">
                <a:solidFill>
                  <a:srgbClr val="FFFFFF"/>
                </a:solidFill>
                <a:effectLst>
                  <a:outerShdw blurRad="38100" dist="38100" dir="2700000" algn="tl">
                    <a:srgbClr val="000000">
                      <a:alpha val="43137"/>
                    </a:srgbClr>
                  </a:outerShdw>
                </a:effectLst>
                <a:latin typeface="Segoe" pitchFamily="34" charset="0"/>
              </a:rPr>
              <a:t>Sample Fill</a:t>
            </a:r>
          </a:p>
        </p:txBody>
      </p:sp>
      <p:sp>
        <p:nvSpPr>
          <p:cNvPr id="8" name="Rounded Rectangle 7"/>
          <p:cNvSpPr/>
          <p:nvPr/>
        </p:nvSpPr>
        <p:spPr bwMode="auto">
          <a:xfrm>
            <a:off x="3556000" y="5539619"/>
            <a:ext cx="2201333" cy="882953"/>
          </a:xfrm>
          <a:prstGeom prst="roundRect">
            <a:avLst>
              <a:gd name="adj" fmla="val 9033"/>
            </a:avLst>
          </a:prstGeom>
          <a:ln>
            <a:headEnd type="none" w="med" len="med"/>
            <a:tailEnd type="none" w="med" len="med"/>
          </a:ln>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300" dirty="0" smtClean="0">
                <a:solidFill>
                  <a:srgbClr val="FFFFFF"/>
                </a:solidFill>
                <a:effectLst>
                  <a:outerShdw blurRad="38100" dist="38100" dir="2700000" algn="tl">
                    <a:srgbClr val="000000">
                      <a:alpha val="43137"/>
                    </a:srgbClr>
                  </a:outerShdw>
                </a:effectLst>
                <a:latin typeface="Segoe" pitchFamily="34" charset="0"/>
              </a:rPr>
              <a:t>Sample Fill</a:t>
            </a:r>
          </a:p>
        </p:txBody>
      </p:sp>
      <p:sp>
        <p:nvSpPr>
          <p:cNvPr id="9" name="Rounded Rectangle 8"/>
          <p:cNvSpPr/>
          <p:nvPr/>
        </p:nvSpPr>
        <p:spPr bwMode="auto">
          <a:xfrm>
            <a:off x="825500" y="5539619"/>
            <a:ext cx="2201333" cy="882953"/>
          </a:xfrm>
          <a:prstGeom prst="roundRect">
            <a:avLst>
              <a:gd name="adj" fmla="val 9033"/>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300" dirty="0" smtClean="0">
                <a:solidFill>
                  <a:srgbClr val="FFFFFF"/>
                </a:solidFill>
                <a:effectLst>
                  <a:outerShdw blurRad="38100" dist="38100" dir="2700000" algn="tl">
                    <a:srgbClr val="000000">
                      <a:alpha val="43137"/>
                    </a:srgbClr>
                  </a:outerShdw>
                </a:effectLst>
                <a:latin typeface="Segoe" pitchFamily="34" charset="0"/>
              </a:rPr>
              <a:t>Sample Fill</a:t>
            </a:r>
          </a:p>
        </p:txBody>
      </p:sp>
    </p:spTree>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30188"/>
            <a:ext cx="8382000" cy="1163395"/>
          </a:xfrm>
        </p:spPr>
        <p:txBody>
          <a:bodyPr/>
          <a:lstStyle/>
          <a:p>
            <a:r>
              <a:rPr lang="en-US" dirty="0" smtClean="0"/>
              <a:t>PowerPoint Template</a:t>
            </a:r>
            <a:br>
              <a:rPr lang="en-US" dirty="0" smtClean="0"/>
            </a:br>
            <a:r>
              <a:rPr lang="en-US" sz="3600" dirty="0" smtClean="0">
                <a:solidFill>
                  <a:schemeClr val="tx2"/>
                </a:solidFill>
              </a:rPr>
              <a:t>Subtitle color</a:t>
            </a:r>
            <a:endParaRPr lang="en-US" dirty="0">
              <a:solidFill>
                <a:schemeClr val="tx2"/>
              </a:solidFill>
            </a:endParaRPr>
          </a:p>
        </p:txBody>
      </p:sp>
      <p:sp>
        <p:nvSpPr>
          <p:cNvPr id="3" name="Text Placeholder 2"/>
          <p:cNvSpPr>
            <a:spLocks noGrp="1"/>
          </p:cNvSpPr>
          <p:nvPr>
            <p:ph type="body" sz="quarter" idx="10"/>
          </p:nvPr>
        </p:nvSpPr>
        <p:spPr>
          <a:xfrm>
            <a:off x="381000" y="1905000"/>
            <a:ext cx="8382000" cy="3502497"/>
          </a:xfrm>
        </p:spPr>
        <p:txBody>
          <a:bodyPr/>
          <a:lstStyle/>
          <a:p>
            <a:r>
              <a:rPr lang="en-US" dirty="0" smtClean="0"/>
              <a:t>Example of a slide with a subhead</a:t>
            </a:r>
          </a:p>
          <a:p>
            <a:pPr lvl="1"/>
            <a:r>
              <a:rPr lang="en-US" dirty="0" smtClean="0"/>
              <a:t>Set the slide title in “title case”</a:t>
            </a:r>
          </a:p>
          <a:p>
            <a:pPr lvl="1"/>
            <a:r>
              <a:rPr lang="en-US" dirty="0" smtClean="0"/>
              <a:t>Set subheads in “sentence case”</a:t>
            </a:r>
          </a:p>
          <a:p>
            <a:pPr lvl="1"/>
            <a:r>
              <a:rPr lang="en-US" dirty="0" smtClean="0"/>
              <a:t>Generally set subhead to 36pt or smaller so it will fit on a single line</a:t>
            </a:r>
          </a:p>
          <a:p>
            <a:pPr lvl="1"/>
            <a:r>
              <a:rPr lang="en-US" dirty="0" smtClean="0"/>
              <a:t>The subhead color is defined for this template but must be selected; In PowerPoint 2007, it is the fourth font color from the left</a:t>
            </a:r>
          </a:p>
        </p:txBody>
      </p:sp>
    </p:spTree>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2008LaunchWave_PresentationTemplate">
  <a:themeElements>
    <a:clrScheme name="Launch Wave colors">
      <a:dk1>
        <a:srgbClr val="000000"/>
      </a:dk1>
      <a:lt1>
        <a:srgbClr val="FFFFFF"/>
      </a:lt1>
      <a:dk2>
        <a:srgbClr val="4D4D4D"/>
      </a:dk2>
      <a:lt2>
        <a:srgbClr val="CCCCCC"/>
      </a:lt2>
      <a:accent1>
        <a:srgbClr val="0099FF"/>
      </a:accent1>
      <a:accent2>
        <a:srgbClr val="FF3300"/>
      </a:accent2>
      <a:accent3>
        <a:srgbClr val="B0B3B2"/>
      </a:accent3>
      <a:accent4>
        <a:srgbClr val="6EE094"/>
      </a:accent4>
      <a:accent5>
        <a:srgbClr val="F09D42"/>
      </a:accent5>
      <a:accent6>
        <a:srgbClr val="B092E6"/>
      </a:accent6>
      <a:hlink>
        <a:srgbClr val="0099FF"/>
      </a:hlink>
      <a:folHlink>
        <a:srgbClr val="BEBEBE"/>
      </a:folHlink>
    </a:clrScheme>
    <a:fontScheme name="Blue-Purple TT">
      <a:majorFont>
        <a:latin typeface="Segoe"/>
        <a:ea typeface=""/>
        <a:cs typeface=""/>
      </a:majorFont>
      <a:minorFont>
        <a:latin typeface="Segoe"/>
        <a:ea typeface=""/>
        <a:cs typeface=""/>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a:defRPr sz="2300" dirty="0" smtClean="0">
            <a:solidFill>
              <a:srgbClr val="FFFFFF"/>
            </a:solidFill>
            <a:effectLst>
              <a:outerShdw blurRad="38100" dist="38100" dir="2700000" algn="tl">
                <a:srgbClr val="000000">
                  <a:alpha val="43137"/>
                </a:srgbClr>
              </a:outerShdw>
            </a:effectLst>
            <a:latin typeface="Segoe" pitchFamily="34" charset="0"/>
          </a:defRPr>
        </a:defPPr>
      </a:lstStyle>
      <a:style>
        <a:lnRef idx="0">
          <a:schemeClr val="accent1"/>
        </a:lnRef>
        <a:fillRef idx="3">
          <a:schemeClr val="accent1"/>
        </a:fillRef>
        <a:effectRef idx="3">
          <a:schemeClr val="accent1"/>
        </a:effectRef>
        <a:fontRef idx="minor">
          <a:schemeClr val="lt1"/>
        </a:fontRef>
      </a:style>
    </a:spDef>
  </a:objectDefaults>
  <a:extraClrSchemeLst/>
</a:theme>
</file>

<file path=ppt/theme/theme2.xml><?xml version="1.0" encoding="utf-8"?>
<a:theme xmlns:a="http://schemas.openxmlformats.org/drawingml/2006/main" name="White with Courier font for code slides">
  <a:themeElements>
    <a:clrScheme name="Blue Template-Template">
      <a:dk1>
        <a:srgbClr val="000000"/>
      </a:dk1>
      <a:lt1>
        <a:srgbClr val="FFFFFF"/>
      </a:lt1>
      <a:dk2>
        <a:srgbClr val="050595"/>
      </a:dk2>
      <a:lt2>
        <a:srgbClr val="FFFFFF"/>
      </a:lt2>
      <a:accent1>
        <a:srgbClr val="FFC000"/>
      </a:accent1>
      <a:accent2>
        <a:srgbClr val="3497AE"/>
      </a:accent2>
      <a:accent3>
        <a:srgbClr val="DF8045"/>
      </a:accent3>
      <a:accent4>
        <a:srgbClr val="7DCC2E"/>
      </a:accent4>
      <a:accent5>
        <a:srgbClr val="FF9929"/>
      </a:accent5>
      <a:accent6>
        <a:srgbClr val="7D3DA1"/>
      </a:accent6>
      <a:hlink>
        <a:srgbClr val="F3EB4F"/>
      </a:hlink>
      <a:folHlink>
        <a:srgbClr val="7DDDFF"/>
      </a:folHlink>
    </a:clrScheme>
    <a:fontScheme name="Blue-Purple TT">
      <a:majorFont>
        <a:latin typeface="Segoe"/>
        <a:ea typeface=""/>
        <a:cs typeface=""/>
      </a:majorFont>
      <a:minorFont>
        <a:latin typeface="Segoe"/>
        <a:ea typeface=""/>
        <a:cs typeface=""/>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109728" tIns="54864" rIns="109728" bIns="54864" numCol="1" rtlCol="0" anchor="ctr" anchorCtr="0" compatLnSpc="1">
        <a:prstTxWarp prst="textNoShape">
          <a:avLst/>
        </a:prstTxWarp>
      </a:bodyPr>
      <a:lstStyle>
        <a:defPPr marL="0" marR="0" indent="0" algn="ctr" defTabSz="1096963" rtl="0" eaLnBrk="1" fontAlgn="base" latinLnBrk="0" hangingPunct="1">
          <a:lnSpc>
            <a:spcPct val="100000"/>
          </a:lnSpc>
          <a:spcBef>
            <a:spcPct val="0"/>
          </a:spcBef>
          <a:spcAft>
            <a:spcPct val="0"/>
          </a:spcAft>
          <a:buClrTx/>
          <a:buSzTx/>
          <a:buFontTx/>
          <a:buNone/>
          <a:tabLst/>
          <a:defRPr kumimoji="0" sz="2800" b="0" i="0" u="none" strike="noStrike" cap="none" normalizeH="0" baseline="0" dirty="0" smtClean="0">
            <a:solidFill>
              <a:schemeClr val="tx1"/>
            </a:solidFill>
            <a:effectLst>
              <a:outerShdw blurRad="38100" dist="38100" dir="2700000" algn="tl">
                <a:srgbClr val="000000">
                  <a:alpha val="43137"/>
                </a:srgbClr>
              </a:outerShdw>
            </a:effectLst>
            <a:latin typeface="Segoe" pitchFamily="34" charset="0"/>
          </a:defRPr>
        </a:defPPr>
      </a:lstStyle>
      <a:style>
        <a:lnRef idx="0">
          <a:schemeClr val="accent2"/>
        </a:lnRef>
        <a:fillRef idx="3">
          <a:schemeClr val="accent2"/>
        </a:fillRef>
        <a:effectRef idx="3">
          <a:schemeClr val="accent2"/>
        </a:effectRef>
        <a:fontRef idx="minor">
          <a:schemeClr val="lt1"/>
        </a:fontRef>
      </a:style>
    </a:sp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F11AABFF2C5AB42B36B57B737E3C20E" ma:contentTypeVersion="22" ma:contentTypeDescription="Create a new document." ma:contentTypeScope="" ma:versionID="5144f97e4723fcd667a14eb56b9968ba">
  <xsd:schema xmlns:xsd="http://www.w3.org/2001/XMLSchema" xmlns:p="http://schemas.microsoft.com/office/2006/metadata/properties" xmlns:ns2="19eac92a-de6b-4e67-82dd-0654a16185e4" targetNamespace="http://schemas.microsoft.com/office/2006/metadata/properties" ma:root="true" ma:fieldsID="b030b4c9c4c5dcc1fe81c59ca5bbfa01" ns2:_="">
    <xsd:import namespace="19eac92a-de6b-4e67-82dd-0654a16185e4"/>
    <xsd:element name="properties">
      <xsd:complexType>
        <xsd:sequence>
          <xsd:element name="documentManagement">
            <xsd:complexType>
              <xsd:all>
                <xsd:element ref="ns2:URL" minOccurs="0"/>
                <xsd:element ref="ns2:Description0" minOccurs="0"/>
                <xsd:element ref="ns2:Date_x0020_Published" minOccurs="0"/>
                <xsd:element ref="ns2:Expiration_x0020_Date0" minOccurs="0"/>
                <xsd:element ref="ns2:Content_x0020_Category" minOccurs="0"/>
                <xsd:element ref="ns2:Topic" minOccurs="0"/>
                <xsd:element ref="ns2:ContentType0" minOccurs="0"/>
                <xsd:element ref="ns2:Format" minOccurs="0"/>
                <xsd:element ref="ns2:Search_x0020_Keywords" minOccurs="0"/>
                <xsd:element ref="ns2:Distribution" minOccurs="0"/>
                <xsd:element ref="ns2:Technical_x0020_Level" minOccurs="0"/>
                <xsd:element ref="ns2:Audience_x0020__x002f__x0020_Role" minOccurs="0"/>
                <xsd:element ref="ns2:Technology" minOccurs="0"/>
                <xsd:element ref="ns2:Scenarios" minOccurs="0"/>
                <xsd:element ref="ns2:Product" minOccurs="0"/>
                <xsd:element ref="ns2:Customer_x0020_Campaign" minOccurs="0"/>
                <xsd:element ref="ns2:Industry" minOccurs="0"/>
                <xsd:element ref="ns2:Customer_x0020_Segment" minOccurs="0"/>
                <xsd:element ref="ns2:Sales_x0020_Cycle" minOccurs="0"/>
                <xsd:element ref="ns2:Language" minOccurs="0"/>
                <xsd:element ref="ns2:Best_x0020_Bets" minOccurs="0"/>
              </xsd:all>
            </xsd:complexType>
          </xsd:element>
        </xsd:sequence>
      </xsd:complexType>
    </xsd:element>
  </xsd:schema>
  <xsd:schema xmlns:xsd="http://www.w3.org/2001/XMLSchema" xmlns:dms="http://schemas.microsoft.com/office/2006/documentManagement/types" targetNamespace="19eac92a-de6b-4e67-82dd-0654a16185e4" elementFormDefault="qualified">
    <xsd:import namespace="http://schemas.microsoft.com/office/2006/documentManagement/types"/>
    <xsd:element name="URL" ma:index="8" nillable="true" ma:displayName="URL" ma:default="" ma:description="(Description placeholder area!)" ma:format="Hyperlink" ma:internalName="URL">
      <xsd:complexType>
        <xsd:complexContent>
          <xsd:extension base="dms:URL">
            <xsd:sequence>
              <xsd:element name="Url" type="dms:ValidUrl" minOccurs="0" nillable="true"/>
              <xsd:element name="Description" type="xsd:string" nillable="true"/>
            </xsd:sequence>
          </xsd:extension>
        </xsd:complexContent>
      </xsd:complexType>
    </xsd:element>
    <xsd:element name="Description0" ma:index="9" nillable="true" ma:displayName="Description" ma:description="(Description placeholder area!)" ma:internalName="Description0">
      <xsd:simpleType>
        <xsd:restriction base="dms:Note"/>
      </xsd:simpleType>
    </xsd:element>
    <xsd:element name="Date_x0020_Published" ma:index="10" nillable="true" ma:displayName="Date Published" ma:description="(Description placeholder area!)" ma:format="DateOnly" ma:internalName="Date_x0020_Published">
      <xsd:simpleType>
        <xsd:restriction base="dms:DateTime"/>
      </xsd:simpleType>
    </xsd:element>
    <xsd:element name="Expiration_x0020_Date0" ma:index="11" nillable="true" ma:displayName="Expiration Date" ma:description="(Description placeholder area!)" ma:format="DateOnly" ma:internalName="Expiration_x0020_Date0">
      <xsd:simpleType>
        <xsd:restriction base="dms:DateTime"/>
      </xsd:simpleType>
    </xsd:element>
    <xsd:element name="Content_x0020_Category" ma:index="12" nillable="true" ma:displayName="Content Category" ma:description="(Description placeholder area!)" ma:format="Dropdown" ma:internalName="Content_x0020_Category">
      <xsd:simpleType>
        <xsd:restriction base="dms:Choice">
          <xsd:enumeration value="Technical"/>
          <xsd:enumeration value="Non-Technical"/>
        </xsd:restriction>
      </xsd:simpleType>
    </xsd:element>
    <xsd:element name="Topic" ma:index="13" nillable="true" ma:displayName="Topic" ma:description="(Description placeholder area!)" ma:internalName="Topic">
      <xsd:complexType>
        <xsd:complexContent>
          <xsd:extension base="dms:MultiChoice">
            <xsd:sequence>
              <xsd:element name="Value" maxOccurs="unbounded" minOccurs="0" nillable="true">
                <xsd:simpleType>
                  <xsd:restriction base="dms:Choice">
                    <xsd:enumeration value="All"/>
                    <xsd:enumeration value="Business Value"/>
                    <xsd:enumeration value="Deployment"/>
                    <xsd:enumeration value="Features &amp; Usability"/>
                    <xsd:enumeration value="Launch Wave"/>
                    <xsd:enumeration value="Pricing &amp; Licensing"/>
                    <xsd:enumeration value="Management &amp; Operations"/>
                    <xsd:enumeration value="Planning &amp; Architecture"/>
                    <xsd:enumeration value="Product Strategy &amp; Futures"/>
                    <xsd:enumeration value="Security"/>
                    <xsd:enumeration value="Selling Strategies"/>
                    <xsd:enumeration value="Solution Development"/>
                    <xsd:enumeration value="Support &amp; Troubleshooting"/>
                  </xsd:restriction>
                </xsd:simpleType>
              </xsd:element>
            </xsd:sequence>
          </xsd:extension>
        </xsd:complexContent>
      </xsd:complexType>
    </xsd:element>
    <xsd:element name="ContentType0" ma:index="14" nillable="true" ma:displayName="ContentType" ma:description="(Description placeholder area!)" ma:internalName="ContentType0">
      <xsd:complexType>
        <xsd:complexContent>
          <xsd:extension base="dms:MultiChoice">
            <xsd:sequence>
              <xsd:element name="Value" maxOccurs="unbounded" minOccurs="0" nillable="true">
                <xsd:simpleType>
                  <xsd:restriction base="dms:Choice">
                    <xsd:enumeration value="Sales Tools"/>
                    <xsd:enumeration value="Product Information"/>
                    <xsd:enumeration value="Industry Evidence"/>
                    <xsd:enumeration value="Customer/Partner Evidence"/>
                    <xsd:enumeration value="Internal Training"/>
                    <xsd:enumeration value="External Training"/>
                    <xsd:enumeration value="Marketing Materials"/>
                    <xsd:enumeration value="Technical Information"/>
                    <xsd:enumeration value="Compete Information"/>
                  </xsd:restriction>
                </xsd:simpleType>
              </xsd:element>
            </xsd:sequence>
          </xsd:extension>
        </xsd:complexContent>
      </xsd:complexType>
    </xsd:element>
    <xsd:element name="Format" ma:index="15" nillable="true" ma:displayName="Format" ma:description="(Description placeholder area!)" ma:format="Dropdown" ma:internalName="Format">
      <xsd:simpleType>
        <xsd:restriction base="dms:Choice">
          <xsd:enumeration value="Analyst Report"/>
          <xsd:enumeration value="Brochure"/>
          <xsd:enumeration value="Case Study"/>
          <xsd:enumeration value="Cookbook"/>
          <xsd:enumeration value="Course"/>
          <xsd:enumeration value="Datasheet"/>
          <xsd:enumeration value="Demo/Scripts"/>
          <xsd:enumeration value="Discussions Guide/Battlecard"/>
          <xsd:enumeration value="Drive Time"/>
          <xsd:enumeration value="Email Template"/>
          <xsd:enumeration value="Fact Sheet"/>
          <xsd:enumeration value="FAQ"/>
          <xsd:enumeration value="Industry/Market Research"/>
          <xsd:enumeration value="Job Aids"/>
          <xsd:enumeration value="Pitch Card/Talking Points"/>
          <xsd:enumeration value="Planning Documents"/>
          <xsd:enumeration value="Positioning/Messaging Framework"/>
          <xsd:enumeration value="Presentation"/>
          <xsd:enumeration value="Press Release/Announcement"/>
          <xsd:enumeration value="Product Guide"/>
          <xsd:enumeration value="Screenshots"/>
          <xsd:enumeration value="Technical Guide/Howto"/>
          <xsd:enumeration value="Toolkit"/>
          <xsd:enumeration value="Video"/>
          <xsd:enumeration value="Webcast"/>
          <xsd:enumeration value="Whitepaper"/>
        </xsd:restriction>
      </xsd:simpleType>
    </xsd:element>
    <xsd:element name="Search_x0020_Keywords" ma:index="16" nillable="true" ma:displayName="Search Keywords" ma:description="(Description placeholder area!)" ma:internalName="Search_x0020_Keywords">
      <xsd:simpleType>
        <xsd:restriction base="dms:Note"/>
      </xsd:simpleType>
    </xsd:element>
    <xsd:element name="Distribution" ma:index="17" nillable="true" ma:displayName="Distribution" ma:description="(Description placeholder area!)" ma:format="Dropdown" ma:internalName="Distribution">
      <xsd:simpleType>
        <xsd:restriction base="dms:Choice">
          <xsd:enumeration value="Microsoft Confidential"/>
          <xsd:enumeration value="Partner Ready"/>
          <xsd:enumeration value="Customer Ready"/>
        </xsd:restriction>
      </xsd:simpleType>
    </xsd:element>
    <xsd:element name="Technical_x0020_Level" ma:index="18" nillable="true" ma:displayName="Technical Level" ma:description="(Description placeholder area!)" ma:format="Dropdown" ma:internalName="Technical_x0020_Level">
      <xsd:simpleType>
        <xsd:restriction base="dms:Choice">
          <xsd:enumeration value="100"/>
          <xsd:enumeration value="200"/>
          <xsd:enumeration value="300"/>
          <xsd:enumeration value="400"/>
        </xsd:restriction>
      </xsd:simpleType>
    </xsd:element>
    <xsd:element name="Audience_x0020__x002f__x0020_Role" ma:index="19" nillable="true" ma:displayName="Audience / Role" ma:description="(Description placeholder area!)" ma:internalName="Audience_x0020__x002f__x0020_Role">
      <xsd:complexType>
        <xsd:complexContent>
          <xsd:extension base="dms:MultiChoice">
            <xsd:sequence>
              <xsd:element name="Value" maxOccurs="unbounded" minOccurs="0" nillable="true">
                <xsd:simpleType>
                  <xsd:restriction base="dms:Choice">
                    <xsd:enumeration value="Business Decision Maker"/>
                    <xsd:enumeration value="Technical Decision Maker"/>
                    <xsd:enumeration value="IT Manager/IT Professional"/>
                    <xsd:enumeration value="Developer"/>
                    <xsd:enumeration value="Partner"/>
                    <xsd:enumeration value="Microsoft Field"/>
                  </xsd:restriction>
                </xsd:simpleType>
              </xsd:element>
            </xsd:sequence>
          </xsd:extension>
        </xsd:complexContent>
      </xsd:complexType>
    </xsd:element>
    <xsd:element name="Technology" ma:index="20" nillable="true" ma:displayName="Technology" ma:description="(Description placeholder area!)" ma:internalName="Technology">
      <xsd:complexType>
        <xsd:complexContent>
          <xsd:extension base="dms:MultiChoice">
            <xsd:sequence>
              <xsd:element name="Value" maxOccurs="unbounded" minOccurs="0" nillable="true">
                <xsd:simpleType>
                  <xsd:restriction base="dms:Choice">
                    <xsd:enumeration value="Virtualization"/>
                    <xsd:enumeration value="Terminal Services (TS)"/>
                    <xsd:enumeration value="Active Directory Domain Services (AD DS)"/>
                    <xsd:enumeration value="Windows Sharepoint Services (WSS)"/>
                    <xsd:enumeration value="Internet Information Server (IIS)"/>
                    <xsd:enumeration value="Server Core"/>
                    <xsd:enumeration value="PowerShell"/>
                    <xsd:enumeration value="BitLocker"/>
                    <xsd:enumeration value="Network Access Protection (NAP)"/>
                    <xsd:enumeration value="Windows Deployment Services (WDS)"/>
                    <xsd:enumeration value="Rights Management Services (RMS)"/>
                    <xsd:enumeration value="Server Manager"/>
                  </xsd:restriction>
                </xsd:simpleType>
              </xsd:element>
            </xsd:sequence>
          </xsd:extension>
        </xsd:complexContent>
      </xsd:complexType>
    </xsd:element>
    <xsd:element name="Scenarios" ma:index="21" nillable="true" ma:displayName="Scenarios" ma:description="(Description placeholder area!)" ma:internalName="Scenarios">
      <xsd:complexType>
        <xsd:complexContent>
          <xsd:extension base="dms:MultiChoice">
            <xsd:sequence>
              <xsd:element name="Value" maxOccurs="unbounded" minOccurs="0" nillable="true">
                <xsd:simpleType>
                  <xsd:restriction base="dms:Choice">
                    <xsd:enumeration value="Windows Server Virtualization"/>
                    <xsd:enumeration value="Centralized Application Access"/>
                    <xsd:enumeration value="Windows Server and the Branch Office"/>
                    <xsd:enumeration value="Security and Policy Enforcement"/>
                    <xsd:enumeration value="Web and Application Platform"/>
                    <xsd:enumeration value="Server Management"/>
                    <xsd:enumeration value="High Availability"/>
                  </xsd:restriction>
                </xsd:simpleType>
              </xsd:element>
            </xsd:sequence>
          </xsd:extension>
        </xsd:complexContent>
      </xsd:complexType>
    </xsd:element>
    <xsd:element name="Product" ma:index="22" nillable="true" ma:displayName="Product" ma:description="(Description placeholder area!)" ma:internalName="Product">
      <xsd:complexType>
        <xsd:complexContent>
          <xsd:extension base="dms:MultiChoice">
            <xsd:sequence>
              <xsd:element name="Value" maxOccurs="unbounded" minOccurs="0" nillable="true">
                <xsd:simpleType>
                  <xsd:restriction base="dms:Choice">
                    <xsd:enumeration value="Windows Server 2008"/>
                    <xsd:enumeration value="Windows Server 2003"/>
                    <xsd:enumeration value="SQL Server 2008"/>
                    <xsd:enumeration value="SQL Server 2005"/>
                    <xsd:enumeration value="Visual Studio 2008"/>
                    <xsd:enumeration value="Visual Studio 2005"/>
                  </xsd:restriction>
                </xsd:simpleType>
              </xsd:element>
            </xsd:sequence>
          </xsd:extension>
        </xsd:complexContent>
      </xsd:complexType>
    </xsd:element>
    <xsd:element name="Customer_x0020_Campaign" ma:index="23" nillable="true" ma:displayName="Customer Campaign" ma:description="(Description placeholder area!)" ma:internalName="Customer_x0020_Campaign">
      <xsd:complexType>
        <xsd:complexContent>
          <xsd:extension base="dms:MultiChoice">
            <xsd:sequence>
              <xsd:element name="Value" maxOccurs="unbounded" minOccurs="0" nillable="true">
                <xsd:simpleType>
                  <xsd:restriction base="dms:Choice">
                    <xsd:enumeration value="Core I/O"/>
                    <xsd:enumeration value="APO"/>
                    <xsd:enumeration value="First Server"/>
                    <xsd:enumeration value="RDP"/>
                    <xsd:enumeration value="Right Server"/>
                  </xsd:restriction>
                </xsd:simpleType>
              </xsd:element>
            </xsd:sequence>
          </xsd:extension>
        </xsd:complexContent>
      </xsd:complexType>
    </xsd:element>
    <xsd:element name="Industry" ma:index="24" nillable="true" ma:displayName="Industry" ma:description="(Description placeholder area!)" ma:format="Dropdown" ma:internalName="Industry">
      <xsd:simpleType>
        <xsd:restriction base="dms:Choice">
          <xsd:enumeration value="All"/>
          <xsd:enumeration value="Manufacturing"/>
          <xsd:enumeration value="Financial Services"/>
          <xsd:enumeration value="Government / Public Sector"/>
          <xsd:enumeration value="Transportation"/>
          <xsd:enumeration value="Healthcare"/>
          <xsd:enumeration value="Education"/>
          <xsd:enumeration value="Communications"/>
          <xsd:enumeration value="High-Tech"/>
          <xsd:enumeration value="Retail &amp; Hospitality"/>
          <xsd:enumeration value="None"/>
        </xsd:restriction>
      </xsd:simpleType>
    </xsd:element>
    <xsd:element name="Customer_x0020_Segment" ma:index="25" nillable="true" ma:displayName="Customer Segment" ma:description="(Description placeholder area!)" ma:internalName="Customer_x0020_Segment">
      <xsd:complexType>
        <xsd:complexContent>
          <xsd:extension base="dms:MultiChoice">
            <xsd:sequence>
              <xsd:element name="Value" maxOccurs="unbounded" minOccurs="0" nillable="true">
                <xsd:simpleType>
                  <xsd:restriction base="dms:Choice">
                    <xsd:enumeration value="All"/>
                    <xsd:enumeration value="Enterprise"/>
                    <xsd:enumeration value="Medium Enterprise"/>
                    <xsd:enumeration value="Small Business"/>
                    <xsd:enumeration value="OEM"/>
                    <xsd:enumeration value="Academic"/>
                    <xsd:enumeration value="ISV"/>
                    <xsd:enumeration value="SI"/>
                  </xsd:restriction>
                </xsd:simpleType>
              </xsd:element>
            </xsd:sequence>
          </xsd:extension>
        </xsd:complexContent>
      </xsd:complexType>
    </xsd:element>
    <xsd:element name="Sales_x0020_Cycle" ma:index="26" nillable="true" ma:displayName="Sales Cycle" ma:description="(Description placeholder area!)" ma:internalName="Sales_x0020_Cycle">
      <xsd:complexType>
        <xsd:complexContent>
          <xsd:extension base="dms:MultiChoice">
            <xsd:sequence>
              <xsd:element name="Value" maxOccurs="unbounded" minOccurs="0" nillable="true">
                <xsd:simpleType>
                  <xsd:restriction base="dms:Choice">
                    <xsd:enumeration value="Demand Generation"/>
                    <xsd:enumeration value="Prospect"/>
                    <xsd:enumeration value="Qualify"/>
                    <xsd:enumeration value="Develop"/>
                    <xsd:enumeration value="Solution"/>
                    <xsd:enumeration value="Proof of Concept"/>
                  </xsd:restriction>
                </xsd:simpleType>
              </xsd:element>
            </xsd:sequence>
          </xsd:extension>
        </xsd:complexContent>
      </xsd:complexType>
    </xsd:element>
    <xsd:element name="Language" ma:index="27" nillable="true" ma:displayName="Language" ma:description="(Description placeholder area!)" ma:format="Dropdown" ma:internalName="Language">
      <xsd:simpleType>
        <xsd:restriction base="dms:Choice">
          <xsd:enumeration value="English"/>
          <xsd:enumeration value="German"/>
          <xsd:enumeration value="Spanish"/>
          <xsd:enumeration value="Simplified Chinese"/>
          <xsd:enumeration value="Japanese"/>
          <xsd:enumeration value="French"/>
          <xsd:enumeration value="Portuguese"/>
          <xsd:enumeration value="Other"/>
        </xsd:restriction>
      </xsd:simpleType>
    </xsd:element>
    <xsd:element name="Best_x0020_Bets" ma:index="28" nillable="true" ma:displayName="Best Bets" ma:default="Yes" ma:format="RadioButtons" ma:internalName="Best_x0020_Bets">
      <xsd:simpleType>
        <xsd:restriction base="dms:Choice">
          <xsd:enumeration value="Yes"/>
          <xsd:enumeration value="No"/>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p:properties xmlns:p="http://schemas.microsoft.com/office/2006/metadata/properties" xmlns:xsi="http://www.w3.org/2001/XMLSchema-instance">
  <documentManagement>
    <Topic xmlns="19eac92a-de6b-4e67-82dd-0654a16185e4"/>
    <Audience_x0020__x002f__x0020_Role xmlns="19eac92a-de6b-4e67-82dd-0654a16185e4"/>
    <Technology xmlns="19eac92a-de6b-4e67-82dd-0654a16185e4"/>
    <Best_x0020_Bets xmlns="19eac92a-de6b-4e67-82dd-0654a16185e4">Yes</Best_x0020_Bets>
    <Language xmlns="19eac92a-de6b-4e67-82dd-0654a16185e4" xsi:nil="true"/>
    <Format xmlns="19eac92a-de6b-4e67-82dd-0654a16185e4" xsi:nil="true"/>
    <Industry xmlns="19eac92a-de6b-4e67-82dd-0654a16185e4" xsi:nil="true"/>
    <Product xmlns="19eac92a-de6b-4e67-82dd-0654a16185e4"/>
    <Date_x0020_Published xmlns="19eac92a-de6b-4e67-82dd-0654a16185e4" xsi:nil="true"/>
    <Description0 xmlns="19eac92a-de6b-4e67-82dd-0654a16185e4" xsi:nil="true"/>
    <Expiration_x0020_Date0 xmlns="19eac92a-de6b-4e67-82dd-0654a16185e4" xsi:nil="true"/>
    <Content_x0020_Category xmlns="19eac92a-de6b-4e67-82dd-0654a16185e4" xsi:nil="true"/>
    <Customer_x0020_Campaign xmlns="19eac92a-de6b-4e67-82dd-0654a16185e4"/>
    <Customer_x0020_Segment xmlns="19eac92a-de6b-4e67-82dd-0654a16185e4"/>
    <URL xmlns="19eac92a-de6b-4e67-82dd-0654a16185e4">
      <Url xsi:nil="true"/>
      <Description xsi:nil="true"/>
    </URL>
    <Distribution xmlns="19eac92a-de6b-4e67-82dd-0654a16185e4" xsi:nil="true"/>
    <Scenarios xmlns="19eac92a-de6b-4e67-82dd-0654a16185e4"/>
    <Sales_x0020_Cycle xmlns="19eac92a-de6b-4e67-82dd-0654a16185e4"/>
    <ContentType0 xmlns="19eac92a-de6b-4e67-82dd-0654a16185e4"/>
    <Search_x0020_Keywords xmlns="19eac92a-de6b-4e67-82dd-0654a16185e4" xsi:nil="true"/>
    <Technical_x0020_Level xmlns="19eac92a-de6b-4e67-82dd-0654a16185e4"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062BBEB-841C-4F22-8CC2-D58898DAAE5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9eac92a-de6b-4e67-82dd-0654a16185e4"/>
    <ds:schemaRef ds:uri="http://schemas.microsoft.com/office/2006/documentManagement/typ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B4881726-EDE7-4335-BFD0-53655A9B4C06}">
  <ds:schemaRefs>
    <ds:schemaRef ds:uri="http://schemas.microsoft.com/office/2006/metadata/properties"/>
    <ds:schemaRef ds:uri="19eac92a-de6b-4e67-82dd-0654a16185e4"/>
  </ds:schemaRefs>
</ds:datastoreItem>
</file>

<file path=customXml/itemProps3.xml><?xml version="1.0" encoding="utf-8"?>
<ds:datastoreItem xmlns:ds="http://schemas.openxmlformats.org/officeDocument/2006/customXml" ds:itemID="{79D3FA92-9314-4290-B9D0-1B0EA3AFF28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2008LaunchWave_PresentationTemplate</Template>
  <TotalTime>12</TotalTime>
  <Words>2184</Words>
  <Application>Microsoft Office PowerPoint</Application>
  <PresentationFormat>On-screen Show (4:3)</PresentationFormat>
  <Paragraphs>143</Paragraphs>
  <Slides>30</Slides>
  <Notes>21</Notes>
  <HiddenSlides>2</HiddenSlides>
  <MMClips>0</MMClips>
  <ScaleCrop>false</ScaleCrop>
  <HeadingPairs>
    <vt:vector size="4" baseType="variant">
      <vt:variant>
        <vt:lpstr>Theme</vt:lpstr>
      </vt:variant>
      <vt:variant>
        <vt:i4>2</vt:i4>
      </vt:variant>
      <vt:variant>
        <vt:lpstr>Slide Titles</vt:lpstr>
      </vt:variant>
      <vt:variant>
        <vt:i4>30</vt:i4>
      </vt:variant>
    </vt:vector>
  </HeadingPairs>
  <TitlesOfParts>
    <vt:vector size="32" baseType="lpstr">
      <vt:lpstr>2008LaunchWave_PresentationTemplate</vt:lpstr>
      <vt:lpstr>White with Courier font for code slides</vt:lpstr>
      <vt:lpstr>Slide 1</vt:lpstr>
      <vt:lpstr>Slide 2</vt:lpstr>
      <vt:lpstr>Slide 3</vt:lpstr>
      <vt:lpstr>Slide 4</vt:lpstr>
      <vt:lpstr>Title of Presentation { with sample bracket usage }</vt:lpstr>
      <vt:lpstr>Title of Presentation { with sample bracket usage }</vt:lpstr>
      <vt:lpstr>PLEASE READ (hidden slide)</vt:lpstr>
      <vt:lpstr>PowerPoint Guidelines</vt:lpstr>
      <vt:lpstr>PowerPoint Template Subtitle color</vt:lpstr>
      <vt:lpstr>Bar Chart Example</vt:lpstr>
      <vt:lpstr>Pie Chart Example</vt:lpstr>
      <vt:lpstr>Line Chart Example</vt:lpstr>
      <vt:lpstr>Area Chart Example</vt:lpstr>
      <vt:lpstr>SmartArt Example</vt:lpstr>
      <vt:lpstr>Slide for Showing Developer’s Software Code</vt:lpstr>
      <vt:lpstr>{ demo title }</vt:lpstr>
      <vt:lpstr>{ video title }</vt:lpstr>
      <vt:lpstr>{ partner title }</vt:lpstr>
      <vt:lpstr>{ customer name }</vt:lpstr>
      <vt:lpstr>{ announcement title }</vt:lpstr>
      <vt:lpstr>Slide 21</vt:lpstr>
      <vt:lpstr>Notes (hidden)</vt:lpstr>
      <vt:lpstr>Photography</vt:lpstr>
      <vt:lpstr>Slide 24</vt:lpstr>
      <vt:lpstr>Slide 25</vt:lpstr>
      <vt:lpstr>Slide 26</vt:lpstr>
      <vt:lpstr>Slide 27</vt:lpstr>
      <vt:lpstr>Slide 28</vt:lpstr>
      <vt:lpstr>Slide 29</vt:lpstr>
      <vt:lpstr>Slide 30</vt:lpstr>
    </vt:vector>
  </TitlesOfParts>
  <Manager>&lt;Content Manager Name Here&gt;</Manager>
  <Company>Microsoft</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슬라이드 1</dc:title>
  <dc:subject>Launch Wave 2008</dc:subject>
  <dc:creator>mspark</dc:creator>
  <cp:keywords>Launch of Windows Server 2008, Visual Studio 2008, SQL Server 2008</cp:keywords>
  <dc:description>Template: Opts Ideas_x000d_
Formatting: Alicia Thornber_x000d_
Event Date: February 27, 2008_x000d_
Event Location: Los Angeles, CA, USA_x000d_
Audience: External - IT Pros, Developers</dc:description>
  <cp:lastModifiedBy>엄 기성</cp:lastModifiedBy>
  <cp:revision>1</cp:revision>
  <dcterms:created xsi:type="dcterms:W3CDTF">2007-10-03T08:34:42Z</dcterms:created>
  <dcterms:modified xsi:type="dcterms:W3CDTF">2009-02-02T05:50:06Z</dcterms:modified>
</cp:coreProperties>
</file>

<file path=docProps/thumbnail.jpeg>
</file>